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323" r:id="rId5"/>
    <p:sldId id="272" r:id="rId6"/>
    <p:sldId id="269" r:id="rId7"/>
    <p:sldId id="290" r:id="rId8"/>
    <p:sldId id="260" r:id="rId9"/>
    <p:sldId id="338" r:id="rId10"/>
    <p:sldId id="291" r:id="rId11"/>
    <p:sldId id="292" r:id="rId12"/>
    <p:sldId id="293" r:id="rId13"/>
    <p:sldId id="312" r:id="rId14"/>
    <p:sldId id="294" r:id="rId15"/>
    <p:sldId id="295" r:id="rId16"/>
    <p:sldId id="322" r:id="rId17"/>
    <p:sldId id="296" r:id="rId18"/>
    <p:sldId id="297" r:id="rId19"/>
    <p:sldId id="298" r:id="rId20"/>
    <p:sldId id="321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4" r:id="rId39"/>
    <p:sldId id="325" r:id="rId40"/>
    <p:sldId id="259" r:id="rId41"/>
    <p:sldId id="326" r:id="rId42"/>
    <p:sldId id="261" r:id="rId43"/>
    <p:sldId id="262" r:id="rId44"/>
    <p:sldId id="327" r:id="rId45"/>
    <p:sldId id="263" r:id="rId46"/>
    <p:sldId id="334" r:id="rId47"/>
    <p:sldId id="271" r:id="rId48"/>
    <p:sldId id="328" r:id="rId49"/>
    <p:sldId id="329" r:id="rId50"/>
    <p:sldId id="333" r:id="rId51"/>
    <p:sldId id="273" r:id="rId52"/>
    <p:sldId id="330" r:id="rId53"/>
    <p:sldId id="331" r:id="rId54"/>
    <p:sldId id="274" r:id="rId55"/>
    <p:sldId id="332" r:id="rId56"/>
    <p:sldId id="335" r:id="rId57"/>
    <p:sldId id="336" r:id="rId58"/>
    <p:sldId id="264" r:id="rId59"/>
    <p:sldId id="267" r:id="rId60"/>
    <p:sldId id="282" r:id="rId61"/>
    <p:sldId id="283" r:id="rId62"/>
    <p:sldId id="275" r:id="rId63"/>
    <p:sldId id="337" r:id="rId64"/>
    <p:sldId id="265" r:id="rId65"/>
    <p:sldId id="270" r:id="rId66"/>
    <p:sldId id="266" r:id="rId67"/>
  </p:sldIdLst>
  <p:sldSz cx="18288000" cy="10287000"/>
  <p:notesSz cx="6858000" cy="9144000"/>
  <p:embeddedFontLst>
    <p:embeddedFont>
      <p:font typeface="NanumSquareRoundOTF Bold" panose="020B0600000101010101" charset="-127"/>
      <p:bold r:id="rId68"/>
    </p:embeddedFont>
    <p:embeddedFont>
      <p:font typeface="Noto Sans CJK KR Bold" panose="020B0600000101010101" charset="-127"/>
      <p:bold r:id="rId69"/>
    </p:embeddedFont>
    <p:embeddedFont>
      <p:font typeface="Noto Sans CJK KR Regular" panose="020B0600000101010101" charset="-127"/>
      <p:regular r:id="rId70"/>
    </p:embeddedFont>
    <p:embeddedFont>
      <p:font typeface="Pretendard Black" panose="020B0600000101010101" charset="-127"/>
      <p:bold r:id="rId71"/>
    </p:embeddedFont>
    <p:embeddedFont>
      <p:font typeface="Pretendard Bold" panose="020B0600000101010101" charset="-127"/>
      <p:bold r:id="rId72"/>
    </p:embeddedFont>
    <p:embeddedFont>
      <p:font typeface="Pretendard ExtraBold" panose="020B0600000101010101" charset="-127"/>
      <p:bold r:id="rId73"/>
    </p:embeddedFont>
    <p:embeddedFont>
      <p:font typeface="Pretendard ExtraLight" panose="020B0600000101010101" charset="-127"/>
      <p:regular r:id="rId74"/>
    </p:embeddedFont>
    <p:embeddedFont>
      <p:font typeface="Pretendard Medium" panose="020B0600000101010101" charset="-127"/>
      <p:bold r:id="rId75"/>
    </p:embeddedFont>
    <p:embeddedFont>
      <p:font typeface="ADLaM Display" panose="02010000000000000000" pitchFamily="2" charset="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22" autoAdjust="0"/>
  </p:normalViewPr>
  <p:slideViewPr>
    <p:cSldViewPr>
      <p:cViewPr varScale="1">
        <p:scale>
          <a:sx n="72" d="100"/>
          <a:sy n="72" d="100"/>
        </p:scale>
        <p:origin x="2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4038600" y="-3238500"/>
            <a:ext cx="13512800" cy="1351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662078" y="3842669"/>
            <a:ext cx="9740900" cy="974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39" y="4368800"/>
            <a:ext cx="9563100" cy="6527046"/>
          </a:xfrm>
          <a:prstGeom prst="rect">
            <a:avLst/>
          </a:prstGeom>
          <a:effectLst>
            <a:outerShdw blurRad="1823537" dist="883217" dir="2700000">
              <a:srgbClr val="000000">
                <a:alpha val="54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 rot="3420000">
            <a:off x="-1816100" y="1752600"/>
            <a:ext cx="5092700" cy="523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8520000">
            <a:off x="14325600" y="-965200"/>
            <a:ext cx="3632200" cy="363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5300" y="5359400"/>
            <a:ext cx="1409700" cy="140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4609" y="2044137"/>
            <a:ext cx="87122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1909" y="4457137"/>
            <a:ext cx="87122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700" y="939800"/>
            <a:ext cx="8382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960000">
            <a:off x="15024100" y="7086600"/>
            <a:ext cx="1409700" cy="1397000"/>
          </a:xfrm>
          <a:prstGeom prst="rect">
            <a:avLst/>
          </a:prstGeom>
          <a:effectLst>
            <a:outerShdw blurRad="55686" dist="160912" dir="2700000">
              <a:srgbClr val="000000">
                <a:alpha val="33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900000">
            <a:off x="12687300" y="1358900"/>
            <a:ext cx="393700" cy="393700"/>
          </a:xfrm>
          <a:prstGeom prst="rect">
            <a:avLst/>
          </a:prstGeom>
          <a:effectLst>
            <a:outerShdw blurRad="5061" dist="59696" dir="2700000">
              <a:srgbClr val="000000">
                <a:alpha val="2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900000">
            <a:off x="3873500" y="8432800"/>
            <a:ext cx="914400" cy="914400"/>
          </a:xfrm>
          <a:prstGeom prst="rect">
            <a:avLst/>
          </a:prstGeom>
          <a:effectLst>
            <a:outerShdw blurRad="30566" dist="148637" dir="2700000">
              <a:srgbClr val="000000">
                <a:alpha val="18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4167409" y="2564837"/>
            <a:ext cx="97409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7700" b="0" i="0" u="none" strike="noStrike" spc="-500" dirty="0">
                <a:solidFill>
                  <a:srgbClr val="FFFFFF"/>
                </a:solidFill>
                <a:ea typeface="Pretendard ExtraLight"/>
              </a:rPr>
              <a:t>캠핑장</a:t>
            </a:r>
            <a:r>
              <a:rPr lang="en-US" sz="7700" b="0" i="0" u="none" strike="noStrike" spc="-500" dirty="0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7700" b="0" i="0" u="none" strike="noStrike" spc="-500" dirty="0">
                <a:solidFill>
                  <a:srgbClr val="FFFFFF"/>
                </a:solidFill>
                <a:ea typeface="Pretendard ExtraLight"/>
              </a:rPr>
              <a:t>자리예약</a:t>
            </a:r>
            <a:r>
              <a:rPr lang="en-US" sz="7700" b="0" i="0" u="none" strike="noStrike" spc="-500" dirty="0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7700" b="0" i="0" u="none" strike="noStrike" spc="-500" dirty="0">
                <a:solidFill>
                  <a:srgbClr val="FFFFFF"/>
                </a:solidFill>
                <a:ea typeface="Pretendard ExtraLight"/>
              </a:rPr>
              <a:t>프로그램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81659" y="7482986"/>
            <a:ext cx="3524681" cy="10807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600" b="0" i="0" u="none" strike="noStrike" spc="-200" dirty="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83830"/>
              </a:lnSpc>
            </a:pPr>
            <a:r>
              <a:rPr lang="ko-KR" altLang="en-US" sz="2600" spc="-200" dirty="0">
                <a:solidFill>
                  <a:srgbClr val="FFFFFF"/>
                </a:solidFill>
                <a:ea typeface="Pretendard Bold"/>
              </a:rPr>
              <a:t>김용빈 </a:t>
            </a:r>
            <a:endParaRPr lang="en-US" altLang="ko-KR" sz="2600" b="1" i="0" u="sng" strike="noStrike" spc="-2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95719" y="9002192"/>
            <a:ext cx="3696562" cy="4525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2400" b="0" i="0" u="none" strike="noStrike" spc="-200" dirty="0">
                <a:solidFill>
                  <a:srgbClr val="FFFFFF"/>
                </a:solidFill>
                <a:ea typeface="Pretendard Bold"/>
              </a:rPr>
              <a:t>제작</a:t>
            </a:r>
            <a:r>
              <a:rPr 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 dirty="0">
                <a:solidFill>
                  <a:srgbClr val="FFFFFF"/>
                </a:solidFill>
                <a:ea typeface="Pretendard Bold"/>
              </a:rPr>
              <a:t>기간</a:t>
            </a:r>
            <a:r>
              <a:rPr 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 :  7</a:t>
            </a: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월 </a:t>
            </a:r>
            <a:r>
              <a:rPr lang="en-US" altLang="ko-KR" sz="2400" b="0" i="0" u="none" strike="noStrike" spc="-200" dirty="0">
                <a:solidFill>
                  <a:srgbClr val="FFFFFF"/>
                </a:solidFill>
                <a:latin typeface="Pretendard Bold"/>
              </a:rPr>
              <a:t>25</a:t>
            </a: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 </a:t>
            </a:r>
            <a:r>
              <a:rPr lang="en-US" altLang="ko-KR" sz="2400" b="0" i="0" u="none" strike="noStrike" spc="-200" dirty="0">
                <a:solidFill>
                  <a:srgbClr val="FFFFFF"/>
                </a:solidFill>
                <a:latin typeface="Pretendard Bold"/>
              </a:rPr>
              <a:t>~  </a:t>
            </a: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8</a:t>
            </a:r>
            <a:r>
              <a:rPr lang="ko-KR" altLang="en-US" sz="2400" spc="-200" dirty="0">
                <a:solidFill>
                  <a:srgbClr val="FFFFFF"/>
                </a:solidFill>
                <a:latin typeface="Pretendard Bold"/>
              </a:rPr>
              <a:t>월 </a:t>
            </a: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20</a:t>
            </a:r>
            <a:r>
              <a:rPr lang="ko-KR" altLang="en-US" sz="2400" spc="-200" dirty="0">
                <a:solidFill>
                  <a:srgbClr val="FFFFFF"/>
                </a:solidFill>
                <a:latin typeface="Pretendard Bold"/>
              </a:rPr>
              <a:t>일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944199-F249-74D5-8788-6621C98C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95300"/>
            <a:ext cx="14249400" cy="9477577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026F52B-A9FD-E264-A3A8-40E6DD6EA77C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 err="1">
                <a:solidFill>
                  <a:srgbClr val="000000"/>
                </a:solidFill>
                <a:latin typeface="+mn-ea"/>
              </a:rPr>
              <a:t>메인페이지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236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 err="1">
                <a:solidFill>
                  <a:srgbClr val="000000"/>
                </a:solidFill>
                <a:latin typeface="+mn-ea"/>
              </a:rPr>
              <a:t>메인페이지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28900"/>
            <a:ext cx="8449854" cy="60682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2628900"/>
            <a:ext cx="8151609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1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881017"/>
            <a:ext cx="5029200" cy="34155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108834"/>
            <a:ext cx="7162800" cy="62043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411171"/>
            <a:ext cx="7998657" cy="4994811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2944B18F-DFD7-1558-34AB-62A75D294BC1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 err="1">
                <a:solidFill>
                  <a:srgbClr val="000000"/>
                </a:solidFill>
                <a:latin typeface="+mn-ea"/>
              </a:rPr>
              <a:t>메인페이지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28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3123A3A-31AD-3CEF-52DF-E95AD2AA0E8A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 err="1">
                <a:solidFill>
                  <a:srgbClr val="000000"/>
                </a:solidFill>
                <a:latin typeface="+mn-ea"/>
              </a:rPr>
              <a:t>메인페이지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2EB364-9108-6C03-BE0F-7D2ACE3E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009900"/>
            <a:ext cx="11685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10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312" y="1947416"/>
            <a:ext cx="4839375" cy="63921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AF2AA-C2B8-9BF2-F355-37B77345ECB4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회원가입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16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18779"/>
            <a:ext cx="8106906" cy="535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892EC-4340-A676-6DCC-55D41F9E7769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회원가입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940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4699DF-2A96-5888-56B2-CB24CA2B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4385"/>
            <a:ext cx="5943600" cy="76455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6B4B3F-250E-A17D-0CE9-59B63942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388578"/>
            <a:ext cx="6217627" cy="7139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41011-43FA-8C6B-BD2E-F1950FA1650D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회원가입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803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5CB243-F3D1-457C-6FB2-8BA76D61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79696"/>
            <a:ext cx="7151912" cy="80262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E36170-7B58-7A9B-1CDA-2C99255E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552700"/>
            <a:ext cx="8371110" cy="518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ED4FB4-1F2C-6E1B-B52D-7D1DB156E248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회원가입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752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800100"/>
            <a:ext cx="7315200" cy="8105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1BDF8-697B-D004-1EB8-FB979EF2028A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로그인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630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47751"/>
            <a:ext cx="8381616" cy="441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FED47-20BC-D9DD-57F1-0255D5B779AA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로그인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275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171700"/>
            <a:ext cx="6781800" cy="678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1993900"/>
            <a:ext cx="7162800" cy="716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320000">
            <a:off x="15328900" y="7124700"/>
            <a:ext cx="4076700" cy="407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0700" y="419100"/>
            <a:ext cx="4826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6187FF"/>
                </a:solidFill>
                <a:ea typeface="Pretendard Black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34800" y="1130300"/>
            <a:ext cx="4724400" cy="796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3400" b="0" i="0" u="none" strike="noStrike" spc="-200" dirty="0">
                <a:solidFill>
                  <a:srgbClr val="000000"/>
                </a:solidFill>
                <a:ea typeface="Pretendard Bold"/>
              </a:rPr>
              <a:t>사용 프로그램</a:t>
            </a:r>
            <a:endParaRPr lang="en-US" altLang="ko-KR" sz="3400" b="0" i="0" u="none" strike="noStrike" spc="-200" dirty="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41100"/>
              </a:lnSpc>
            </a:pPr>
            <a:r>
              <a:rPr lang="ko-KR" sz="3400" b="0" i="0" u="none" strike="noStrike" spc="-200" dirty="0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3400" b="0" i="0" u="none" strike="noStrike" spc="-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 dirty="0">
                <a:solidFill>
                  <a:srgbClr val="000000"/>
                </a:solidFill>
                <a:ea typeface="Pretendard Bold"/>
              </a:rPr>
              <a:t>개요</a:t>
            </a:r>
          </a:p>
          <a:p>
            <a:pPr lvl="0" algn="l">
              <a:lnSpc>
                <a:spcPct val="141100"/>
              </a:lnSpc>
            </a:pPr>
            <a:r>
              <a:rPr lang="ko-KR" altLang="ko-KR" sz="3400" b="0" i="0" u="none" strike="noStrike" spc="-200" dirty="0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altLang="ko-KR" sz="3400" b="0" i="0" u="none" strike="noStrike" spc="-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en-US" sz="3400" b="0" i="0" u="none" strike="noStrike" spc="-200" dirty="0">
                <a:solidFill>
                  <a:srgbClr val="000000"/>
                </a:solidFill>
                <a:ea typeface="Pretendard Bold"/>
              </a:rPr>
              <a:t>설명 및 </a:t>
            </a:r>
            <a:r>
              <a:rPr lang="ko-KR" altLang="ko-KR" sz="3400" b="0" i="0" u="none" strike="noStrike" spc="-200" dirty="0">
                <a:solidFill>
                  <a:srgbClr val="000000"/>
                </a:solidFill>
                <a:ea typeface="Pretendard Bold"/>
              </a:rPr>
              <a:t>구현</a:t>
            </a:r>
            <a:r>
              <a:rPr lang="en-US" altLang="ko-KR" sz="3400" b="0" i="0" u="none" strike="noStrike" spc="-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3400" b="0" i="0" u="none" strike="noStrike" spc="-200" dirty="0">
                <a:solidFill>
                  <a:srgbClr val="000000"/>
                </a:solidFill>
                <a:ea typeface="Pretendard Bold"/>
              </a:rPr>
              <a:t>코드</a:t>
            </a:r>
          </a:p>
          <a:p>
            <a:pPr lvl="0" algn="l">
              <a:lnSpc>
                <a:spcPct val="141100"/>
              </a:lnSpc>
            </a:pPr>
            <a:r>
              <a:rPr lang="ko-KR" altLang="en-US" sz="3400" spc="-200" dirty="0">
                <a:solidFill>
                  <a:srgbClr val="000000"/>
                </a:solidFill>
                <a:ea typeface="Pretendard Bold"/>
              </a:rPr>
              <a:t>트러블 슈팅</a:t>
            </a:r>
            <a:endParaRPr lang="en-US" altLang="ko-KR" sz="3400" spc="-200" dirty="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41100"/>
              </a:lnSpc>
            </a:pPr>
            <a:r>
              <a:rPr lang="ko-KR" sz="3400" b="0" i="0" u="none" strike="noStrike" spc="-200" dirty="0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3400" b="0" i="0" u="none" strike="noStrike" spc="-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 dirty="0">
                <a:solidFill>
                  <a:srgbClr val="000000"/>
                </a:solidFill>
                <a:ea typeface="Pretendard Bold"/>
              </a:rPr>
              <a:t>시연</a:t>
            </a:r>
          </a:p>
          <a:p>
            <a:pPr lvl="0" algn="l">
              <a:lnSpc>
                <a:spcPct val="141100"/>
              </a:lnSpc>
            </a:pPr>
            <a:r>
              <a:rPr lang="ko-KR" sz="3400" b="0" i="0" u="none" strike="noStrike" spc="-200" dirty="0">
                <a:solidFill>
                  <a:srgbClr val="000000"/>
                </a:solidFill>
                <a:ea typeface="Pretendard Bold"/>
              </a:rPr>
              <a:t>질문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60100" y="1130300"/>
            <a:ext cx="850900" cy="796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3400" b="0" i="0" u="none" strike="noStrike" spc="-200" dirty="0">
                <a:solidFill>
                  <a:srgbClr val="6187FF"/>
                </a:solidFill>
                <a:latin typeface="Pretendard Bold"/>
              </a:rPr>
              <a:t>01</a:t>
            </a:r>
          </a:p>
          <a:p>
            <a:pPr lvl="0" algn="l">
              <a:lnSpc>
                <a:spcPct val="141100"/>
              </a:lnSpc>
            </a:pPr>
            <a:r>
              <a:rPr lang="en-US" sz="3400" b="0" i="0" u="none" strike="noStrike" spc="-200" dirty="0">
                <a:solidFill>
                  <a:srgbClr val="6187FF"/>
                </a:solidFill>
                <a:latin typeface="Pretendard Bold"/>
              </a:rPr>
              <a:t>02</a:t>
            </a:r>
          </a:p>
          <a:p>
            <a:pPr lvl="0" algn="l">
              <a:lnSpc>
                <a:spcPct val="141100"/>
              </a:lnSpc>
            </a:pPr>
            <a:r>
              <a:rPr lang="en-US" sz="3400" b="0" i="0" u="none" strike="noStrike" spc="-200" dirty="0">
                <a:solidFill>
                  <a:srgbClr val="6187FF"/>
                </a:solidFill>
                <a:latin typeface="Pretendard Bold"/>
              </a:rPr>
              <a:t>03</a:t>
            </a:r>
          </a:p>
          <a:p>
            <a:pPr lvl="0" algn="l">
              <a:lnSpc>
                <a:spcPct val="141100"/>
              </a:lnSpc>
            </a:pPr>
            <a:r>
              <a:rPr lang="en-US" sz="3400" b="0" i="0" u="none" strike="noStrike" spc="-200" dirty="0">
                <a:solidFill>
                  <a:srgbClr val="6187FF"/>
                </a:solidFill>
                <a:latin typeface="Pretendard Bold"/>
              </a:rPr>
              <a:t>04</a:t>
            </a:r>
          </a:p>
          <a:p>
            <a:pPr lvl="0" algn="l">
              <a:lnSpc>
                <a:spcPct val="141100"/>
              </a:lnSpc>
            </a:pPr>
            <a:r>
              <a:rPr lang="en-US" sz="3400" b="0" i="0" u="none" strike="noStrike" spc="-200" dirty="0">
                <a:solidFill>
                  <a:srgbClr val="6187FF"/>
                </a:solidFill>
                <a:latin typeface="Pretendard Bold"/>
              </a:rPr>
              <a:t>05</a:t>
            </a:r>
          </a:p>
          <a:p>
            <a:pPr lvl="0" algn="l">
              <a:lnSpc>
                <a:spcPct val="141100"/>
              </a:lnSpc>
            </a:pPr>
            <a:r>
              <a:rPr lang="en-US" sz="3400" b="0" i="0" u="none" strike="noStrike" spc="-200" dirty="0">
                <a:solidFill>
                  <a:srgbClr val="6187FF"/>
                </a:solidFill>
                <a:latin typeface="Pretendard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B876BD-CB0F-C6E5-6CD0-290B7FA3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019300"/>
            <a:ext cx="6324600" cy="6899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14C4E-9B09-872E-2892-1CC54425EB37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로그인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188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4B2234-A7FB-17D6-FE5E-DDAA44F4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38177"/>
            <a:ext cx="9239833" cy="64106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6F2B4A-697D-A007-FCEF-B83A9748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3467100"/>
            <a:ext cx="5638800" cy="121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5A278-CD80-DA72-EDFC-520CB367BA1C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로그인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1402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3732DDC-AD4C-63AF-FA03-D6429AB4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508" y="965199"/>
            <a:ext cx="9336983" cy="835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D63B46-628C-185B-4225-9DDF6D7440EF}"/>
              </a:ext>
            </a:extLst>
          </p:cNvPr>
          <p:cNvSpPr txBox="1"/>
          <p:nvPr/>
        </p:nvSpPr>
        <p:spPr>
          <a:xfrm>
            <a:off x="15621000" y="342900"/>
            <a:ext cx="22860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나의 정보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8959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21000" y="342900"/>
            <a:ext cx="22860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나의 정보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B55D7-5086-AAD1-D499-E13FBEF9E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47700"/>
            <a:ext cx="13335000" cy="88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2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9E8A6B-6940-99C6-88DA-2110A45F33B4}"/>
              </a:ext>
            </a:extLst>
          </p:cNvPr>
          <p:cNvSpPr txBox="1"/>
          <p:nvPr/>
        </p:nvSpPr>
        <p:spPr>
          <a:xfrm>
            <a:off x="15621000" y="342900"/>
            <a:ext cx="22860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나의 정보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73479B-0DC6-D99E-82CC-49919D9E5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85900"/>
            <a:ext cx="9829800" cy="65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8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1D1F7E-594E-62FC-3283-0304D0615E4A}"/>
              </a:ext>
            </a:extLst>
          </p:cNvPr>
          <p:cNvSpPr txBox="1"/>
          <p:nvPr/>
        </p:nvSpPr>
        <p:spPr>
          <a:xfrm>
            <a:off x="15621000" y="342900"/>
            <a:ext cx="22860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나의 정보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88CABA-ADDD-F230-AB59-CCC3466E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43100"/>
            <a:ext cx="8991600" cy="6781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80EC69-D485-F8C4-F06D-8730FC523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2933700"/>
            <a:ext cx="5678712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24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C9A3BE-2BE0-3FE6-C0BB-B92F6C6D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582" y="505462"/>
            <a:ext cx="7210836" cy="9276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85E86-D651-B640-F178-FC18069A29E2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 정보 수정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807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E86F55-815E-9797-CFD2-762700BFFC9A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 정보 수정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89D5AA-7835-F932-BB9C-84FD3827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30" y="1333500"/>
            <a:ext cx="8383170" cy="71049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8EAE63-C556-CF50-3DB7-E0A7FB1B3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780" y="3837648"/>
            <a:ext cx="7773485" cy="46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0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2DC7D3-77A1-5DFB-1917-652DDC4446E5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 정보 수정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C91D72-F223-2493-6D3E-E8620220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83" y="2195100"/>
            <a:ext cx="11202963" cy="6377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258F71-DD4F-DC8A-2C9F-C8C8E863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312" y="2195100"/>
            <a:ext cx="7916488" cy="63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01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D37953-3E7E-0953-7B1B-0776E50D813B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 정보 수정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3EA8E7-7CFE-F1C1-AECA-2A1B05FDA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5536"/>
            <a:ext cx="11049000" cy="86159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9E0BD5-78C4-E0F6-1D99-BCF81A0E7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372" y="4914900"/>
            <a:ext cx="623522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13081000" y="-2247900"/>
            <a:ext cx="6705600" cy="670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532" y="936048"/>
            <a:ext cx="5648960" cy="4207452"/>
          </a:xfrm>
          <a:prstGeom prst="rect">
            <a:avLst/>
          </a:prstGeom>
          <a:effectLst>
            <a:outerShdw blurRad="310815" dir="2700000">
              <a:srgbClr val="6187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532" y="5661717"/>
            <a:ext cx="5732780" cy="3987801"/>
          </a:xfrm>
          <a:prstGeom prst="rect">
            <a:avLst/>
          </a:prstGeom>
          <a:effectLst>
            <a:outerShdw blurRad="310815" dir="2700000">
              <a:srgbClr val="6187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60" y="936048"/>
            <a:ext cx="5732780" cy="4207452"/>
          </a:xfrm>
          <a:prstGeom prst="rect">
            <a:avLst/>
          </a:prstGeom>
          <a:effectLst>
            <a:outerShdw blurRad="310815" dir="2700000">
              <a:srgbClr val="6187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108" y="5594408"/>
            <a:ext cx="5732780" cy="3987800"/>
          </a:xfrm>
          <a:prstGeom prst="rect">
            <a:avLst/>
          </a:prstGeom>
          <a:effectLst>
            <a:outerShdw blurRad="310815" dir="2700000">
              <a:srgbClr val="6187FF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3718562" y="1582339"/>
            <a:ext cx="1282700" cy="1838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-200" dirty="0">
                <a:solidFill>
                  <a:srgbClr val="6187FF"/>
                </a:solidFill>
                <a:ea typeface="Pretendard ExtraBold"/>
              </a:rPr>
              <a:t>김동규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24912" y="6721426"/>
            <a:ext cx="3285488" cy="22963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endParaRPr lang="ko-KR" sz="2000" b="0" i="0" u="none" strike="noStrike" dirty="0">
              <a:solidFill>
                <a:srgbClr val="FFFFFF"/>
              </a:solidFill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게시판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게시판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제목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표시</a:t>
            </a: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결제금액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표시</a:t>
            </a: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날</a:t>
            </a:r>
            <a:r>
              <a:rPr lang="ko-KR" altLang="en-US" sz="2000" b="0" i="0" u="none" strike="noStrike" dirty="0">
                <a:solidFill>
                  <a:srgbClr val="FFFFFF"/>
                </a:solidFill>
                <a:ea typeface="Pretendard Medium"/>
              </a:rPr>
              <a:t>짜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000" b="0" i="0" u="none" strike="noStrike" dirty="0" err="1">
                <a:solidFill>
                  <a:srgbClr val="FFFFFF"/>
                </a:solidFill>
                <a:latin typeface="Pretendard Medium"/>
              </a:rPr>
              <a:t>api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Medium"/>
              </a:rPr>
              <a:t>구현</a:t>
            </a:r>
            <a:endParaRPr lang="en-US" sz="2000" b="0" i="0" u="none" strike="noStrike" dirty="0">
              <a:solidFill>
                <a:srgbClr val="FFFFFF"/>
              </a:solidFill>
              <a:latin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게시글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추가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삭제</a:t>
            </a:r>
            <a:endParaRPr lang="en-US" altLang="ko-KR" sz="2000" b="0" i="0" u="none" strike="noStrike" dirty="0">
              <a:solidFill>
                <a:srgbClr val="FFFFFF"/>
              </a:solidFill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예약 페이지 일부 구현</a:t>
            </a:r>
            <a:endParaRPr lang="ko-KR" sz="20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24912" y="6139706"/>
            <a:ext cx="1282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-200" dirty="0">
                <a:solidFill>
                  <a:srgbClr val="FFFFFF"/>
                </a:solidFill>
                <a:ea typeface="Pretendard ExtraBold"/>
              </a:rPr>
              <a:t>김동영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52810" y="6139706"/>
            <a:ext cx="1282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-200" dirty="0">
                <a:solidFill>
                  <a:srgbClr val="6187FF"/>
                </a:solidFill>
                <a:ea typeface="Pretendard ExtraBold"/>
              </a:rPr>
              <a:t>김용빈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41710" y="1454267"/>
            <a:ext cx="1193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-200" dirty="0" err="1">
                <a:solidFill>
                  <a:srgbClr val="FFFFFF"/>
                </a:solidFill>
                <a:ea typeface="Pretendard ExtraBold"/>
              </a:rPr>
              <a:t>신애지</a:t>
            </a:r>
            <a:endParaRPr lang="ko-KR" sz="3100" b="0" i="0" u="none" strike="noStrike" spc="-200" dirty="0">
              <a:solidFill>
                <a:srgbClr val="FFFFFF"/>
              </a:solidFill>
              <a:ea typeface="Pretendard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912112" y="2739449"/>
            <a:ext cx="2908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spc="-1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677400" y="2260600"/>
            <a:ext cx="2908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spc="-1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92988" y="2955116"/>
            <a:ext cx="3136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000" b="0" i="0" u="none" strike="noStrike" spc="-1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4DDEB7E8-3600-1924-9EBF-68F6106940C8}"/>
              </a:ext>
            </a:extLst>
          </p:cNvPr>
          <p:cNvSpPr txBox="1"/>
          <p:nvPr/>
        </p:nvSpPr>
        <p:spPr>
          <a:xfrm>
            <a:off x="11085828" y="6685806"/>
            <a:ext cx="2965450" cy="22963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endParaRPr lang="en-US" altLang="ko-KR" sz="2000" b="0" i="0" u="none" strike="noStrike" dirty="0"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Pretendard Medium"/>
              </a:rPr>
              <a:t>예약 페이지 구현</a:t>
            </a:r>
            <a:endParaRPr lang="en-US" altLang="ko-KR" sz="2000" dirty="0"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u="none" strike="noStrike" dirty="0" err="1">
                <a:ea typeface="Pretendard Medium"/>
              </a:rPr>
              <a:t>DataBase</a:t>
            </a:r>
            <a:r>
              <a:rPr lang="en-US" altLang="ko-KR" sz="2000" b="0" i="0" u="none" strike="noStrike" dirty="0">
                <a:ea typeface="Pretendard Medium"/>
              </a:rPr>
              <a:t> </a:t>
            </a:r>
            <a:r>
              <a:rPr lang="ko-KR" altLang="en-US" sz="2000" b="0" i="0" u="none" strike="noStrike" dirty="0">
                <a:ea typeface="Pretendard Medium"/>
              </a:rPr>
              <a:t>구현</a:t>
            </a:r>
            <a:endParaRPr lang="en-US" altLang="ko-KR" sz="2000" dirty="0"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u="none" strike="noStrike" dirty="0">
                <a:ea typeface="Pretendard Medium"/>
              </a:rPr>
              <a:t>마이페이</a:t>
            </a:r>
            <a:r>
              <a:rPr lang="ko-KR" altLang="en-US" sz="2000" dirty="0">
                <a:ea typeface="Pretendard Medium"/>
              </a:rPr>
              <a:t>지 일부 구현</a:t>
            </a:r>
            <a:endParaRPr lang="en-US" altLang="ko-KR" sz="2000" dirty="0"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Pretendard Medium"/>
              </a:rPr>
              <a:t>날짜 </a:t>
            </a:r>
            <a:r>
              <a:rPr lang="en-US" altLang="ko-KR" sz="2000" dirty="0" err="1">
                <a:ea typeface="Pretendard Medium"/>
              </a:rPr>
              <a:t>api</a:t>
            </a:r>
            <a:r>
              <a:rPr lang="en-US" altLang="ko-KR" sz="2000" dirty="0">
                <a:ea typeface="Pretendard Medium"/>
              </a:rPr>
              <a:t> </a:t>
            </a:r>
            <a:r>
              <a:rPr lang="ko-KR" altLang="en-US" sz="2000" dirty="0">
                <a:ea typeface="Pretendard Medium"/>
              </a:rPr>
              <a:t>구현</a:t>
            </a:r>
            <a:endParaRPr lang="en-US" altLang="ko-KR" sz="2000" dirty="0"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ea typeface="Pretendard Medium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45E1F8B9-D829-A59A-6925-09567D3C9778}"/>
              </a:ext>
            </a:extLst>
          </p:cNvPr>
          <p:cNvSpPr txBox="1"/>
          <p:nvPr/>
        </p:nvSpPr>
        <p:spPr>
          <a:xfrm>
            <a:off x="11142345" y="1854723"/>
            <a:ext cx="2965450" cy="22963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u="none" strike="noStrike" dirty="0">
                <a:solidFill>
                  <a:srgbClr val="FFFFFF"/>
                </a:solidFill>
                <a:ea typeface="Pretendard Medium"/>
              </a:rPr>
              <a:t>마이페이지 구현</a:t>
            </a:r>
            <a:endParaRPr lang="en-US" altLang="ko-KR" sz="2000" b="0" i="0" u="none" strike="noStrike" dirty="0">
              <a:solidFill>
                <a:srgbClr val="FFFFFF"/>
              </a:solidFill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회원정보 수정 기능 구현</a:t>
            </a:r>
            <a:endParaRPr lang="en-US" altLang="ko-KR" sz="2000" dirty="0">
              <a:solidFill>
                <a:srgbClr val="FFFFFF"/>
              </a:solidFill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u="none" strike="noStrike" dirty="0">
                <a:solidFill>
                  <a:srgbClr val="FFFFFF"/>
                </a:solidFill>
                <a:ea typeface="Pretendard Medium"/>
              </a:rPr>
              <a:t>회원 탈퇴 기능 구현</a:t>
            </a:r>
            <a:endParaRPr lang="en-US" altLang="ko-KR" sz="2000" b="0" i="0" u="none" strike="noStrike" dirty="0">
              <a:solidFill>
                <a:srgbClr val="FFFFFF"/>
              </a:solidFill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패스워드 수정 기능 구현</a:t>
            </a:r>
            <a:endParaRPr lang="en-US" altLang="ko-KR" sz="20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9A009F9E-DE96-B6A2-648C-CDCFBD66B4F7}"/>
              </a:ext>
            </a:extLst>
          </p:cNvPr>
          <p:cNvSpPr txBox="1"/>
          <p:nvPr/>
        </p:nvSpPr>
        <p:spPr>
          <a:xfrm>
            <a:off x="3718563" y="1818346"/>
            <a:ext cx="2965450" cy="22963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Pretendard Medium"/>
              </a:rPr>
              <a:t>로그인 구현</a:t>
            </a:r>
            <a:endParaRPr lang="ko-KR" sz="2000" b="0" i="0" u="none" strike="noStrike" dirty="0"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Pretendard Medium"/>
              </a:rPr>
              <a:t>회원가입 구현</a:t>
            </a:r>
            <a:endParaRPr lang="en-US" altLang="ko-KR" sz="2000" dirty="0">
              <a:ea typeface="Pretendard Medium"/>
            </a:endParaRP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ea typeface="Pretendard Medium"/>
              </a:rPr>
              <a:t>CSS</a:t>
            </a:r>
          </a:p>
          <a:p>
            <a:pPr marL="342900" lvl="0" indent="-34290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u="none" strike="noStrike" dirty="0">
                <a:ea typeface="Pretendard Medium"/>
              </a:rPr>
              <a:t>예약 페이지 일부 구현</a:t>
            </a:r>
            <a:endParaRPr lang="ko-KR" sz="2000" b="0" i="0" u="none" strike="noStrike" dirty="0">
              <a:ea typeface="Pretendard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46DEAA-36B5-C374-FBA8-D466F5E9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614476"/>
            <a:ext cx="8915400" cy="9525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8B93EE-C569-4C8D-EEB0-5FA2380A8980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비밀번호 변경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065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FCBE43-C77E-E639-2FDF-DF012AEEB44F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비밀번호 변경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5B5B46-0C66-028C-8932-C4EF774D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57300"/>
            <a:ext cx="9202434" cy="7772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7BE8A8-0003-A297-66B4-7C08E141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095500"/>
            <a:ext cx="8686800" cy="69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37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B33457-756C-F965-9496-9E67201967C7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비밀번호 변경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5F403B-9E65-8223-3A35-8E35CFC20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8700"/>
            <a:ext cx="9753600" cy="8077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A13D1F-EAC6-3D0E-9B3C-B6EFB9B8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066800"/>
            <a:ext cx="7543800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8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D8192-C1C2-D6D0-71F4-FCD95CA643B3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비밀번호 변경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CCD788-E5D7-E439-57FD-4262D616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38721"/>
            <a:ext cx="7535327" cy="906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77380C-D58B-4763-18F1-32DC25EE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5143500"/>
            <a:ext cx="6400800" cy="19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68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E3C8EC-4D43-1631-7639-C0F864CE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90700"/>
            <a:ext cx="675936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D3B42-57BD-D39E-4A67-A750BA7C47AE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 탈퇴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0073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252F25-65C2-6DCB-2D65-EB0BC7DA055C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 탈퇴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EC0E7-4C02-F468-8850-276DFBF31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51994"/>
            <a:ext cx="9448800" cy="77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12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11886-65D5-64D2-EAAE-45C68022AB46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 탈퇴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330A6-8CED-0FD3-F507-CBFF962D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85900"/>
            <a:ext cx="9134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36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D932A4-BA7C-A28C-CBC6-E5B41DED977F}"/>
              </a:ext>
            </a:extLst>
          </p:cNvPr>
          <p:cNvSpPr txBox="1"/>
          <p:nvPr/>
        </p:nvSpPr>
        <p:spPr>
          <a:xfrm>
            <a:off x="14706600" y="342900"/>
            <a:ext cx="32004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회원 탈퇴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A28F3C-D6EC-6098-42ED-7525337C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4900"/>
            <a:ext cx="9372600" cy="716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6B9FF2-EF94-E12C-5772-CFCF8F53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5524500"/>
            <a:ext cx="7467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36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A3984-CD79-CC8F-41F6-DEEB41D24D3F}"/>
              </a:ext>
            </a:extLst>
          </p:cNvPr>
          <p:cNvSpPr txBox="1"/>
          <p:nvPr/>
        </p:nvSpPr>
        <p:spPr>
          <a:xfrm>
            <a:off x="16916400" y="320039"/>
            <a:ext cx="11430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예약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1E63BE-516D-3FD1-987C-C3A295F3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15860"/>
            <a:ext cx="14249400" cy="909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37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12" y="1920241"/>
            <a:ext cx="8013975" cy="73510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189" y="1920239"/>
            <a:ext cx="8693898" cy="7351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9ECB32-4645-6B3F-65EB-3D57EC715D61}"/>
              </a:ext>
            </a:extLst>
          </p:cNvPr>
          <p:cNvSpPr txBox="1"/>
          <p:nvPr/>
        </p:nvSpPr>
        <p:spPr>
          <a:xfrm>
            <a:off x="16916400" y="320039"/>
            <a:ext cx="11430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예약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003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B4463C-5874-84D0-DB3B-B3C4DE834B34}"/>
              </a:ext>
            </a:extLst>
          </p:cNvPr>
          <p:cNvSpPr txBox="1"/>
          <p:nvPr/>
        </p:nvSpPr>
        <p:spPr>
          <a:xfrm>
            <a:off x="3486150" y="527023"/>
            <a:ext cx="113157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 dirty="0">
                <a:solidFill>
                  <a:srgbClr val="000000"/>
                </a:solidFill>
                <a:ea typeface="Noto Sans CJK KR Bold"/>
              </a:rPr>
              <a:t>프로그램</a:t>
            </a:r>
            <a:r>
              <a:rPr lang="en-US" sz="73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altLang="en-US" sz="7300" dirty="0">
                <a:solidFill>
                  <a:srgbClr val="000000"/>
                </a:solidFill>
                <a:latin typeface="Noto Sans CJK KR Bold"/>
                <a:ea typeface="Noto Sans CJK KR Bold"/>
              </a:rPr>
              <a:t>개요</a:t>
            </a:r>
            <a:endParaRPr lang="ko-KR" sz="73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0B114E-415D-140A-42DF-90157A802FD0}"/>
              </a:ext>
            </a:extLst>
          </p:cNvPr>
          <p:cNvCxnSpPr/>
          <p:nvPr/>
        </p:nvCxnSpPr>
        <p:spPr>
          <a:xfrm>
            <a:off x="685800" y="2095500"/>
            <a:ext cx="1699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46A339CF-91D0-810B-8D2F-2308E19108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13081000" y="-2247900"/>
            <a:ext cx="6705600" cy="67056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FB2A4D-AC45-9799-1254-3E911A54A9C6}"/>
              </a:ext>
            </a:extLst>
          </p:cNvPr>
          <p:cNvCxnSpPr/>
          <p:nvPr/>
        </p:nvCxnSpPr>
        <p:spPr>
          <a:xfrm>
            <a:off x="9525000" y="2927323"/>
            <a:ext cx="0" cy="647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252FDA9-C16F-D75E-DB15-ADB20E259BC1}"/>
              </a:ext>
            </a:extLst>
          </p:cNvPr>
          <p:cNvCxnSpPr>
            <a:cxnSpLocks/>
          </p:cNvCxnSpPr>
          <p:nvPr/>
        </p:nvCxnSpPr>
        <p:spPr>
          <a:xfrm>
            <a:off x="1078704" y="4260823"/>
            <a:ext cx="7989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FFC563-80F2-9DDF-32C6-5BC40E00E587}"/>
              </a:ext>
            </a:extLst>
          </p:cNvPr>
          <p:cNvSpPr txBox="1"/>
          <p:nvPr/>
        </p:nvSpPr>
        <p:spPr>
          <a:xfrm>
            <a:off x="4232509" y="2352271"/>
            <a:ext cx="2953345" cy="1480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41100"/>
              </a:lnSpc>
            </a:pPr>
            <a:r>
              <a:rPr lang="en-US" altLang="ko-KR" sz="7200" spc="-200" dirty="0">
                <a:solidFill>
                  <a:srgbClr val="6187FF"/>
                </a:solidFill>
                <a:latin typeface="Pretendard Bold"/>
              </a:rPr>
              <a:t>01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82FF2B-70F7-B78D-EC75-96EB9C62E040}"/>
              </a:ext>
            </a:extLst>
          </p:cNvPr>
          <p:cNvCxnSpPr>
            <a:cxnSpLocks/>
          </p:cNvCxnSpPr>
          <p:nvPr/>
        </p:nvCxnSpPr>
        <p:spPr>
          <a:xfrm>
            <a:off x="10122852" y="4260823"/>
            <a:ext cx="7299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351925-8D01-1502-0638-73198719EE61}"/>
              </a:ext>
            </a:extLst>
          </p:cNvPr>
          <p:cNvSpPr txBox="1"/>
          <p:nvPr/>
        </p:nvSpPr>
        <p:spPr>
          <a:xfrm>
            <a:off x="13452709" y="2450710"/>
            <a:ext cx="2698282" cy="1480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41100"/>
              </a:lnSpc>
            </a:pPr>
            <a:r>
              <a:rPr lang="en-US" altLang="ko-KR" sz="7200" spc="-200" dirty="0">
                <a:solidFill>
                  <a:srgbClr val="6187FF"/>
                </a:solidFill>
                <a:latin typeface="Pretendard Bold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0A258F-9B16-6EC5-C0B6-4B85CA5FB4F8}"/>
              </a:ext>
            </a:extLst>
          </p:cNvPr>
          <p:cNvSpPr txBox="1"/>
          <p:nvPr/>
        </p:nvSpPr>
        <p:spPr>
          <a:xfrm>
            <a:off x="1189638" y="5181600"/>
            <a:ext cx="7658096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1" dirty="0">
                <a:latin typeface="ADLaM Display" panose="02010000000000000000" pitchFamily="2" charset="0"/>
                <a:ea typeface="HY헤드라인M" panose="02030600000101010101" pitchFamily="18" charset="-127"/>
                <a:cs typeface="ADLaM Display" panose="02010000000000000000" pitchFamily="2" charset="0"/>
              </a:rPr>
              <a:t>여름철 휴가로 인해 캠핑장 인기가 급증해서 만들고 싶었습니다</a:t>
            </a:r>
            <a:r>
              <a:rPr lang="en-US" altLang="ko-KR" sz="4000" b="1" i="1" dirty="0">
                <a:latin typeface="ADLaM Display" panose="02010000000000000000" pitchFamily="2" charset="0"/>
                <a:ea typeface="HY헤드라인M" panose="02030600000101010101" pitchFamily="18" charset="-127"/>
                <a:cs typeface="ADLaM Display" panose="02010000000000000000" pitchFamily="2" charset="0"/>
              </a:rPr>
              <a:t>!</a:t>
            </a:r>
            <a:endParaRPr lang="ko-KR" altLang="en-US" sz="4000" b="1" i="1" dirty="0">
              <a:latin typeface="ADLaM Display" panose="02010000000000000000" pitchFamily="2" charset="0"/>
              <a:ea typeface="HY헤드라인M" panose="02030600000101010101" pitchFamily="18" charset="-127"/>
              <a:cs typeface="ADLaM Display" panose="0201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DB1579-1E86-F833-63F6-4A5570918B77}"/>
              </a:ext>
            </a:extLst>
          </p:cNvPr>
          <p:cNvSpPr txBox="1"/>
          <p:nvPr/>
        </p:nvSpPr>
        <p:spPr>
          <a:xfrm>
            <a:off x="11666896" y="5181600"/>
            <a:ext cx="4876797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1" dirty="0">
                <a:latin typeface="ADLaM Display" panose="02010000000000000000" pitchFamily="2" charset="0"/>
                <a:ea typeface="HY헤드라인M" panose="02030600000101010101" pitchFamily="18" charset="-127"/>
                <a:cs typeface="ADLaM Display" panose="02010000000000000000" pitchFamily="2" charset="0"/>
              </a:rPr>
              <a:t>누구나 쉽고 간편하게 예약이 가능한 사이트를 구현하고 싶었습니다</a:t>
            </a:r>
            <a:r>
              <a:rPr lang="en-US" altLang="ko-KR" sz="4000" b="1" i="1" dirty="0">
                <a:latin typeface="ADLaM Display" panose="02010000000000000000" pitchFamily="2" charset="0"/>
                <a:ea typeface="HY헤드라인M" panose="02030600000101010101" pitchFamily="18" charset="-127"/>
                <a:cs typeface="ADLaM Display" panose="02010000000000000000" pitchFamily="2" charset="0"/>
              </a:rPr>
              <a:t>!</a:t>
            </a:r>
            <a:endParaRPr lang="ko-KR" altLang="en-US" sz="4000" b="1" i="1" dirty="0">
              <a:latin typeface="ADLaM Display" panose="02010000000000000000" pitchFamily="2" charset="0"/>
              <a:ea typeface="HY헤드라인M" panose="02030600000101010101" pitchFamily="18" charset="-127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64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53" y="1433948"/>
            <a:ext cx="6586518" cy="73798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127" y="1433949"/>
            <a:ext cx="6293993" cy="73798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955844-F855-6771-10BA-16F1E0CB5966}"/>
              </a:ext>
            </a:extLst>
          </p:cNvPr>
          <p:cNvSpPr txBox="1"/>
          <p:nvPr/>
        </p:nvSpPr>
        <p:spPr>
          <a:xfrm>
            <a:off x="16916400" y="320039"/>
            <a:ext cx="11430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예약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0282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79" y="2481350"/>
            <a:ext cx="5473857" cy="6359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064" y="2481350"/>
            <a:ext cx="5604356" cy="64805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419" y="6275794"/>
            <a:ext cx="5255009" cy="2564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2600D0-592B-1884-A888-4D7A70EDCF88}"/>
              </a:ext>
            </a:extLst>
          </p:cNvPr>
          <p:cNvSpPr txBox="1"/>
          <p:nvPr/>
        </p:nvSpPr>
        <p:spPr>
          <a:xfrm>
            <a:off x="16916400" y="320039"/>
            <a:ext cx="11430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예약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4154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2" y="1083206"/>
            <a:ext cx="9243080" cy="42660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494" y="5637616"/>
            <a:ext cx="3743847" cy="1100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02" y="5637615"/>
            <a:ext cx="8539110" cy="1444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7E15D4-14F9-8D0E-5A9A-036B3EFBABD5}"/>
              </a:ext>
            </a:extLst>
          </p:cNvPr>
          <p:cNvSpPr txBox="1"/>
          <p:nvPr/>
        </p:nvSpPr>
        <p:spPr>
          <a:xfrm>
            <a:off x="16916400" y="320039"/>
            <a:ext cx="11430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예약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6791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91" y="1979190"/>
            <a:ext cx="14158223" cy="69362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402" y="7942810"/>
            <a:ext cx="9520109" cy="454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3D2E7F-72DC-B138-BD89-C1A188CFFCD6}"/>
              </a:ext>
            </a:extLst>
          </p:cNvPr>
          <p:cNvSpPr txBox="1"/>
          <p:nvPr/>
        </p:nvSpPr>
        <p:spPr>
          <a:xfrm>
            <a:off x="16916400" y="320039"/>
            <a:ext cx="1143000" cy="5916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+mn-ea"/>
              </a:rPr>
              <a:t>예약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029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15751"/>
            <a:ext cx="9571515" cy="8450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87600" y="215540"/>
            <a:ext cx="27655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게시판 메인 화면</a:t>
            </a:r>
          </a:p>
        </p:txBody>
      </p:sp>
    </p:spTree>
    <p:extLst>
      <p:ext uri="{BB962C8B-B14F-4D97-AF65-F5344CB8AC3E}">
        <p14:creationId xmlns:p14="http://schemas.microsoft.com/office/powerpoint/2010/main" val="490603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64540"/>
            <a:ext cx="7656023" cy="7942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1172160"/>
            <a:ext cx="9551324" cy="79426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23199" y="240479"/>
            <a:ext cx="27655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게시판 메인 화면</a:t>
            </a:r>
          </a:p>
        </p:txBody>
      </p:sp>
    </p:spTree>
    <p:extLst>
      <p:ext uri="{BB962C8B-B14F-4D97-AF65-F5344CB8AC3E}">
        <p14:creationId xmlns:p14="http://schemas.microsoft.com/office/powerpoint/2010/main" val="4161504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46AA9A-699B-B31E-53B1-7A0BAC69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086100"/>
            <a:ext cx="9666316" cy="2462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BF7C93-579A-0C81-25C6-F3998B50ED56}"/>
              </a:ext>
            </a:extLst>
          </p:cNvPr>
          <p:cNvSpPr txBox="1"/>
          <p:nvPr/>
        </p:nvSpPr>
        <p:spPr>
          <a:xfrm>
            <a:off x="14523199" y="240479"/>
            <a:ext cx="27655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게시판 메인 화면</a:t>
            </a:r>
          </a:p>
        </p:txBody>
      </p:sp>
    </p:spTree>
    <p:extLst>
      <p:ext uri="{BB962C8B-B14F-4D97-AF65-F5344CB8AC3E}">
        <p14:creationId xmlns:p14="http://schemas.microsoft.com/office/powerpoint/2010/main" val="2946710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019300"/>
            <a:ext cx="8459381" cy="66446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00" y="342900"/>
            <a:ext cx="19944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 err="1"/>
              <a:t>게시글</a:t>
            </a:r>
            <a:r>
              <a:rPr lang="ko-KR" altLang="en-US" sz="2700" dirty="0"/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82367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57300"/>
            <a:ext cx="9906000" cy="8149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404FD8-26A1-F757-C95B-9EBB7532EEBA}"/>
              </a:ext>
            </a:extLst>
          </p:cNvPr>
          <p:cNvSpPr txBox="1"/>
          <p:nvPr/>
        </p:nvSpPr>
        <p:spPr>
          <a:xfrm>
            <a:off x="16002000" y="342900"/>
            <a:ext cx="19944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 err="1"/>
              <a:t>게시글</a:t>
            </a:r>
            <a:r>
              <a:rPr lang="ko-KR" altLang="en-US" sz="2700" dirty="0"/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899571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34402"/>
            <a:ext cx="11963400" cy="8544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422692-D450-D495-CB5A-61A64D4967A5}"/>
              </a:ext>
            </a:extLst>
          </p:cNvPr>
          <p:cNvSpPr txBox="1"/>
          <p:nvPr/>
        </p:nvSpPr>
        <p:spPr>
          <a:xfrm>
            <a:off x="16002000" y="342900"/>
            <a:ext cx="19944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 err="1"/>
              <a:t>게시글</a:t>
            </a:r>
            <a:r>
              <a:rPr lang="ko-KR" altLang="en-US" sz="2700" dirty="0"/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78997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Beaver Ultimate 2 years License Subscription | E-SPIN Group">
            <a:extLst>
              <a:ext uri="{FF2B5EF4-FFF2-40B4-BE49-F238E27FC236}">
                <a16:creationId xmlns:a16="http://schemas.microsoft.com/office/drawing/2014/main" id="{1ADDC97E-6D86-D629-5285-44445BBF6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784136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스프링부트 첨부파일 기능추가 1">
            <a:extLst>
              <a:ext uri="{FF2B5EF4-FFF2-40B4-BE49-F238E27FC236}">
                <a16:creationId xmlns:a16="http://schemas.microsoft.com/office/drawing/2014/main" id="{988D66A4-352A-A695-8FBC-04A9D7F5D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455" y="5055599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8896AD9F-4903-2B4A-7F5F-F68E32369ECE}"/>
              </a:ext>
            </a:extLst>
          </p:cNvPr>
          <p:cNvSpPr txBox="1"/>
          <p:nvPr/>
        </p:nvSpPr>
        <p:spPr>
          <a:xfrm>
            <a:off x="5410200" y="2552700"/>
            <a:ext cx="688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사용 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72E58-5D28-DEF5-B35E-6F79B8D80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352" y="4853125"/>
            <a:ext cx="2445533" cy="24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00100"/>
            <a:ext cx="8733906" cy="9171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6591300"/>
            <a:ext cx="8077200" cy="190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82BAB-60E5-36B0-55EC-008CD8414A1A}"/>
              </a:ext>
            </a:extLst>
          </p:cNvPr>
          <p:cNvSpPr txBox="1"/>
          <p:nvPr/>
        </p:nvSpPr>
        <p:spPr>
          <a:xfrm>
            <a:off x="16002000" y="342900"/>
            <a:ext cx="19944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 err="1"/>
              <a:t>게시글</a:t>
            </a:r>
            <a:r>
              <a:rPr lang="ko-KR" altLang="en-US" sz="2700" dirty="0"/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296280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490" t="20394" r="9063"/>
          <a:stretch/>
        </p:blipFill>
        <p:spPr>
          <a:xfrm>
            <a:off x="1066800" y="1485899"/>
            <a:ext cx="7086600" cy="5381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96" t="3937"/>
          <a:stretch/>
        </p:blipFill>
        <p:spPr>
          <a:xfrm>
            <a:off x="9159240" y="2247900"/>
            <a:ext cx="7459680" cy="53492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75443" y="266700"/>
            <a:ext cx="26869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 err="1"/>
              <a:t>게시글</a:t>
            </a:r>
            <a:r>
              <a:rPr lang="ko-KR" altLang="en-US" sz="2700" dirty="0"/>
              <a:t> 상세보기</a:t>
            </a:r>
          </a:p>
        </p:txBody>
      </p:sp>
    </p:spTree>
    <p:extLst>
      <p:ext uri="{BB962C8B-B14F-4D97-AF65-F5344CB8AC3E}">
        <p14:creationId xmlns:p14="http://schemas.microsoft.com/office/powerpoint/2010/main" val="4109242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9700"/>
            <a:ext cx="9829800" cy="7112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0137F1-A0B0-AE1F-46F6-58294041D5DC}"/>
              </a:ext>
            </a:extLst>
          </p:cNvPr>
          <p:cNvSpPr txBox="1"/>
          <p:nvPr/>
        </p:nvSpPr>
        <p:spPr>
          <a:xfrm>
            <a:off x="15275443" y="266700"/>
            <a:ext cx="26869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 err="1"/>
              <a:t>게시글</a:t>
            </a:r>
            <a:r>
              <a:rPr lang="ko-KR" altLang="en-US" sz="2700" dirty="0"/>
              <a:t> 상세보기</a:t>
            </a:r>
          </a:p>
        </p:txBody>
      </p:sp>
    </p:spTree>
    <p:extLst>
      <p:ext uri="{BB962C8B-B14F-4D97-AF65-F5344CB8AC3E}">
        <p14:creationId xmlns:p14="http://schemas.microsoft.com/office/powerpoint/2010/main" val="2257304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57300"/>
            <a:ext cx="10365527" cy="8130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7BFB69-AE2C-3819-8A46-E57D541A0504}"/>
              </a:ext>
            </a:extLst>
          </p:cNvPr>
          <p:cNvSpPr txBox="1"/>
          <p:nvPr/>
        </p:nvSpPr>
        <p:spPr>
          <a:xfrm>
            <a:off x="15275443" y="266700"/>
            <a:ext cx="26869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 err="1"/>
              <a:t>게시글</a:t>
            </a:r>
            <a:r>
              <a:rPr lang="ko-KR" altLang="en-US" sz="2700" dirty="0"/>
              <a:t> 상세보기</a:t>
            </a:r>
          </a:p>
        </p:txBody>
      </p:sp>
    </p:spTree>
    <p:extLst>
      <p:ext uri="{BB962C8B-B14F-4D97-AF65-F5344CB8AC3E}">
        <p14:creationId xmlns:p14="http://schemas.microsoft.com/office/powerpoint/2010/main" val="983569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19250"/>
            <a:ext cx="8826500" cy="7048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128416"/>
            <a:ext cx="6417603" cy="60301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86EBF-A1FF-02BE-F4E0-DBF5A998803F}"/>
              </a:ext>
            </a:extLst>
          </p:cNvPr>
          <p:cNvSpPr txBox="1"/>
          <p:nvPr/>
        </p:nvSpPr>
        <p:spPr>
          <a:xfrm>
            <a:off x="15275443" y="266700"/>
            <a:ext cx="26869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 err="1"/>
              <a:t>게시글</a:t>
            </a:r>
            <a:r>
              <a:rPr lang="ko-KR" altLang="en-US" sz="2700" dirty="0"/>
              <a:t> 상세보기</a:t>
            </a:r>
          </a:p>
        </p:txBody>
      </p:sp>
    </p:spTree>
    <p:extLst>
      <p:ext uri="{BB962C8B-B14F-4D97-AF65-F5344CB8AC3E}">
        <p14:creationId xmlns:p14="http://schemas.microsoft.com/office/powerpoint/2010/main" val="2121036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4780134"/>
            <a:ext cx="9966959" cy="52706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47700"/>
            <a:ext cx="12014162" cy="39583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C48E3D-51E2-B1F8-964C-43C22A539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667500"/>
            <a:ext cx="543312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947769-2E6C-73D4-9E23-03C07C08A519}"/>
              </a:ext>
            </a:extLst>
          </p:cNvPr>
          <p:cNvSpPr txBox="1"/>
          <p:nvPr/>
        </p:nvSpPr>
        <p:spPr>
          <a:xfrm>
            <a:off x="15275443" y="266700"/>
            <a:ext cx="26869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 err="1"/>
              <a:t>게시글</a:t>
            </a:r>
            <a:r>
              <a:rPr lang="ko-KR" altLang="en-US" sz="2700" dirty="0"/>
              <a:t> 상세보기</a:t>
            </a:r>
          </a:p>
        </p:txBody>
      </p:sp>
    </p:spTree>
    <p:extLst>
      <p:ext uri="{BB962C8B-B14F-4D97-AF65-F5344CB8AC3E}">
        <p14:creationId xmlns:p14="http://schemas.microsoft.com/office/powerpoint/2010/main" val="608945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84941C-923A-9329-9E63-91404E2A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5" y="1655304"/>
            <a:ext cx="11994492" cy="6976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1D69D9-CBE3-735C-3D41-8B797E4E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5600700"/>
            <a:ext cx="5715000" cy="2203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22E501-ECFD-0893-DF1E-604B5288C84E}"/>
              </a:ext>
            </a:extLst>
          </p:cNvPr>
          <p:cNvSpPr txBox="1"/>
          <p:nvPr/>
        </p:nvSpPr>
        <p:spPr>
          <a:xfrm>
            <a:off x="14173200" y="342900"/>
            <a:ext cx="39613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메인 이벤트 게시판  출력</a:t>
            </a:r>
          </a:p>
        </p:txBody>
      </p:sp>
    </p:spTree>
    <p:extLst>
      <p:ext uri="{BB962C8B-B14F-4D97-AF65-F5344CB8AC3E}">
        <p14:creationId xmlns:p14="http://schemas.microsoft.com/office/powerpoint/2010/main" val="1533489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020247-34A3-43DB-FD4A-C59658237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41325"/>
            <a:ext cx="10439400" cy="84043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E583D8-2CB2-3C31-4AF6-F523744B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011" y="6896100"/>
            <a:ext cx="9013789" cy="1967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363E8-1386-80C9-7C37-602B02E20637}"/>
              </a:ext>
            </a:extLst>
          </p:cNvPr>
          <p:cNvSpPr txBox="1"/>
          <p:nvPr/>
        </p:nvSpPr>
        <p:spPr>
          <a:xfrm>
            <a:off x="15621000" y="266700"/>
            <a:ext cx="19944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게시글 삭제</a:t>
            </a:r>
          </a:p>
        </p:txBody>
      </p:sp>
    </p:spTree>
    <p:extLst>
      <p:ext uri="{BB962C8B-B14F-4D97-AF65-F5344CB8AC3E}">
        <p14:creationId xmlns:p14="http://schemas.microsoft.com/office/powerpoint/2010/main" val="33244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C91467F0-BDA2-D6EF-EB7D-A588F555FA72}"/>
              </a:ext>
            </a:extLst>
          </p:cNvPr>
          <p:cNvSpPr txBox="1"/>
          <p:nvPr/>
        </p:nvSpPr>
        <p:spPr>
          <a:xfrm>
            <a:off x="5702300" y="4699000"/>
            <a:ext cx="688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300" spc="-300" dirty="0">
                <a:solidFill>
                  <a:srgbClr val="000000"/>
                </a:solidFill>
                <a:latin typeface="Calibri"/>
                <a:ea typeface="Pretendard Medium"/>
              </a:rPr>
              <a:t>트러블 슈팅</a:t>
            </a:r>
            <a:endParaRPr kumimoji="0" lang="ko-KR" altLang="en-US" sz="7300" b="0" i="0" u="none" strike="noStrike" kern="1200" cap="none" spc="-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Medium"/>
              <a:cs typeface="+mn-c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2B1494-C949-27DC-8369-778A731C4A47}"/>
              </a:ext>
            </a:extLst>
          </p:cNvPr>
          <p:cNvSpPr txBox="1"/>
          <p:nvPr/>
        </p:nvSpPr>
        <p:spPr>
          <a:xfrm>
            <a:off x="9258553" y="876300"/>
            <a:ext cx="8535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DB</a:t>
            </a:r>
            <a:r>
              <a:rPr lang="ko-KR" altLang="en-US" sz="2400" dirty="0"/>
              <a:t>에 회원 정보를 넣어야 하는데 </a:t>
            </a:r>
            <a:r>
              <a:rPr lang="en-US" altLang="ko-KR" sz="2400" dirty="0"/>
              <a:t>SELECT</a:t>
            </a:r>
            <a:r>
              <a:rPr lang="ko-KR" altLang="en-US" sz="2400" dirty="0"/>
              <a:t>를 하는 오류 </a:t>
            </a:r>
            <a:r>
              <a:rPr lang="en-US" altLang="ko-KR" sz="2400" dirty="0"/>
              <a:t>-&gt; </a:t>
            </a:r>
          </a:p>
          <a:p>
            <a:r>
              <a:rPr lang="en-US" altLang="ko-KR" sz="2400" dirty="0"/>
              <a:t>SELECT</a:t>
            </a:r>
            <a:r>
              <a:rPr lang="ko-KR" altLang="en-US" sz="2400" dirty="0"/>
              <a:t>를 </a:t>
            </a:r>
            <a:r>
              <a:rPr lang="en-US" altLang="ko-KR" sz="2400" dirty="0"/>
              <a:t>INSERT</a:t>
            </a:r>
            <a:r>
              <a:rPr lang="ko-KR" altLang="en-US" sz="2400" dirty="0"/>
              <a:t>로 수정하여 오류를 해결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B120AD-36E5-6A80-B3F7-A6F784CA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6300"/>
            <a:ext cx="7638687" cy="19158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0826F9-5342-5164-BAA1-829AF891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961886"/>
            <a:ext cx="7638687" cy="2500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64EE86-2D3B-B125-3399-49C6130FEEB1}"/>
              </a:ext>
            </a:extLst>
          </p:cNvPr>
          <p:cNvSpPr txBox="1"/>
          <p:nvPr/>
        </p:nvSpPr>
        <p:spPr>
          <a:xfrm>
            <a:off x="9258553" y="2961886"/>
            <a:ext cx="8535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회원가입 페이지는 </a:t>
            </a:r>
            <a:r>
              <a:rPr lang="en-US" altLang="ko-KR" sz="2400" dirty="0"/>
              <a:t>ID, PASSWORD, IMAIL</a:t>
            </a:r>
            <a:r>
              <a:rPr lang="ko-KR" altLang="en-US" sz="2400" dirty="0"/>
              <a:t>만 고객 테이블에 저장하는데 고객이름이 </a:t>
            </a:r>
            <a:r>
              <a:rPr lang="en-US" altLang="ko-KR" sz="2400" dirty="0"/>
              <a:t>UNIQUE</a:t>
            </a:r>
            <a:r>
              <a:rPr lang="ko-KR" altLang="en-US" sz="2400" dirty="0"/>
              <a:t>으로 설정되어 있어 문제가 발생함 </a:t>
            </a:r>
            <a:r>
              <a:rPr lang="en-US" altLang="ko-KR" sz="2400" dirty="0"/>
              <a:t>-&gt; UNIQUE</a:t>
            </a:r>
            <a:r>
              <a:rPr lang="ko-KR" altLang="en-US" sz="2400" dirty="0"/>
              <a:t>을 삭제하여 문제 해결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99EFF3-B105-7D9A-E149-2DECD02F5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5880696"/>
            <a:ext cx="7638687" cy="3588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1EE3DF-8853-E1B6-57B0-F2711B6FD867}"/>
              </a:ext>
            </a:extLst>
          </p:cNvPr>
          <p:cNvSpPr txBox="1"/>
          <p:nvPr/>
        </p:nvSpPr>
        <p:spPr>
          <a:xfrm>
            <a:off x="9239866" y="5880696"/>
            <a:ext cx="8554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옆에 사진은 해결 후 사진임 중복체크 후 </a:t>
            </a:r>
            <a:r>
              <a:rPr lang="en-US" altLang="ko-KR" sz="2400" dirty="0"/>
              <a:t>true</a:t>
            </a:r>
            <a:r>
              <a:rPr lang="ko-KR" altLang="en-US" sz="2400" dirty="0"/>
              <a:t>값을 회원가입 함수에 넣어 버튼을 활성화 하려고 했으나 이벤트 </a:t>
            </a:r>
            <a:r>
              <a:rPr lang="ko-KR" altLang="en-US" sz="2400" dirty="0" err="1"/>
              <a:t>핸들러</a:t>
            </a:r>
            <a:r>
              <a:rPr lang="ko-KR" altLang="en-US" sz="2400" dirty="0"/>
              <a:t> 관한 내용에 따르면 불가능함 </a:t>
            </a:r>
            <a:r>
              <a:rPr lang="en-US" altLang="ko-KR" sz="2400" dirty="0"/>
              <a:t>-&gt; </a:t>
            </a:r>
            <a:r>
              <a:rPr lang="ko-KR" altLang="en-US" sz="2400" dirty="0"/>
              <a:t>이를 해결하기 위해서 </a:t>
            </a:r>
            <a:r>
              <a:rPr lang="en-US" altLang="ko-KR" sz="2400" dirty="0"/>
              <a:t>ajax</a:t>
            </a:r>
            <a:r>
              <a:rPr lang="ko-KR" altLang="en-US" sz="2400" dirty="0"/>
              <a:t>에서 만약 중복 체크를 안 했다면 </a:t>
            </a:r>
            <a:r>
              <a:rPr lang="en-US" altLang="ko-KR" sz="2400" dirty="0"/>
              <a:t>ajax</a:t>
            </a:r>
            <a:r>
              <a:rPr lang="ko-KR" altLang="en-US" sz="2400" dirty="0"/>
              <a:t>안에서 </a:t>
            </a:r>
            <a:r>
              <a:rPr lang="en-US" altLang="ko-KR" sz="2400" dirty="0"/>
              <a:t>‘disabled’ </a:t>
            </a:r>
            <a:r>
              <a:rPr lang="ko-KR" altLang="en-US" sz="2400" dirty="0"/>
              <a:t>처리하여 회원가입 버튼이 클릭이 불가능 하도록 설정하여 문제 해결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EB6C5-917C-2949-D63B-4572651EA453}"/>
              </a:ext>
            </a:extLst>
          </p:cNvPr>
          <p:cNvSpPr txBox="1"/>
          <p:nvPr/>
        </p:nvSpPr>
        <p:spPr>
          <a:xfrm>
            <a:off x="16970972" y="190500"/>
            <a:ext cx="838200" cy="2944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+mn-ea"/>
              </a:rPr>
              <a:t>김동규</a:t>
            </a:r>
            <a:endParaRPr lang="en-US" altLang="ko-KR" sz="2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13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592593" y="800100"/>
            <a:ext cx="17145000" cy="1346200"/>
          </a:xfrm>
          <a:prstGeom prst="rect">
            <a:avLst/>
          </a:prstGeom>
          <a:effectLst>
            <a:outerShdw blurRad="47583" dir="2700000">
              <a:srgbClr val="6187FF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2072936" y="1079500"/>
            <a:ext cx="15105063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캠핑장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자리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예약 할 수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있고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예약할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때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 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인원수에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따라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결제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금액이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변경되는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프로그램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입니다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.</a:t>
            </a:r>
            <a:r>
              <a:rPr lang="ko-KR" altLang="en-US" sz="2400" spc="-100" dirty="0">
                <a:solidFill>
                  <a:srgbClr val="000000"/>
                </a:solidFill>
                <a:latin typeface="Calibri"/>
                <a:ea typeface="Pretendard Medium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기능은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 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회원가입과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로그인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로그아웃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그리고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마이페이지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수정이되고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메뉴에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공지사항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및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이벤트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버튼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클릭 시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게시판으로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이동하게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구현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했습니다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57500"/>
            <a:ext cx="8772525" cy="64865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4762500"/>
            <a:ext cx="8243084" cy="33531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4FCE77-F484-C9C1-9D9C-0FF5018D9536}"/>
              </a:ext>
            </a:extLst>
          </p:cNvPr>
          <p:cNvSpPr txBox="1"/>
          <p:nvPr/>
        </p:nvSpPr>
        <p:spPr>
          <a:xfrm flipH="1">
            <a:off x="12694042" y="3292689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E-R </a:t>
            </a:r>
            <a:r>
              <a:rPr lang="ko-KR" altLang="en-US" sz="4000" dirty="0"/>
              <a:t>관계도</a:t>
            </a:r>
          </a:p>
        </p:txBody>
      </p:sp>
    </p:spTree>
    <p:extLst>
      <p:ext uri="{BB962C8B-B14F-4D97-AF65-F5344CB8AC3E}">
        <p14:creationId xmlns:p14="http://schemas.microsoft.com/office/powerpoint/2010/main" val="17079479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9" y="764701"/>
            <a:ext cx="6044826" cy="364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02522" y="2363083"/>
            <a:ext cx="641857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/>
              <a:t>&lt;</a:t>
            </a:r>
            <a:r>
              <a:rPr lang="ko-KR" altLang="en-US" sz="2700" dirty="0"/>
              <a:t>문제</a:t>
            </a:r>
            <a:r>
              <a:rPr lang="en-US" altLang="ko-KR" sz="2700" dirty="0"/>
              <a:t>&gt;</a:t>
            </a:r>
          </a:p>
          <a:p>
            <a:r>
              <a:rPr lang="ko-KR" altLang="en-US" sz="2700" dirty="0"/>
              <a:t>회원의 </a:t>
            </a:r>
            <a:r>
              <a:rPr lang="en-US" altLang="ko-KR" sz="2700" dirty="0"/>
              <a:t>ID</a:t>
            </a:r>
            <a:r>
              <a:rPr lang="ko-KR" altLang="en-US" sz="2700" dirty="0"/>
              <a:t>를 </a:t>
            </a:r>
            <a:r>
              <a:rPr lang="en-US" altLang="ko-KR" sz="2700" dirty="0"/>
              <a:t>DB</a:t>
            </a:r>
            <a:r>
              <a:rPr lang="ko-KR" altLang="en-US" sz="2700" dirty="0"/>
              <a:t>에 추가하고 싶었는데 </a:t>
            </a:r>
            <a:r>
              <a:rPr lang="en-US" altLang="ko-KR" sz="2700" dirty="0"/>
              <a:t>ID</a:t>
            </a:r>
            <a:r>
              <a:rPr lang="ko-KR" altLang="en-US" sz="2700" dirty="0"/>
              <a:t>의 값을 </a:t>
            </a:r>
            <a:r>
              <a:rPr lang="en-US" altLang="ko-KR" sz="2700" dirty="0"/>
              <a:t>Controller</a:t>
            </a:r>
            <a:r>
              <a:rPr lang="ko-KR" altLang="en-US" sz="2700" dirty="0"/>
              <a:t>에서 </a:t>
            </a:r>
            <a:r>
              <a:rPr lang="en-US" altLang="ko-KR" sz="2700" dirty="0"/>
              <a:t>ID</a:t>
            </a:r>
            <a:r>
              <a:rPr lang="ko-KR" altLang="en-US" sz="2700" dirty="0"/>
              <a:t>값을 못 가져옴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50" y="4960113"/>
            <a:ext cx="6373115" cy="442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45372" y="5838614"/>
            <a:ext cx="6532878" cy="133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/>
              <a:t>&lt;</a:t>
            </a:r>
            <a:r>
              <a:rPr lang="ko-KR" altLang="en-US" sz="2700" dirty="0"/>
              <a:t>해결</a:t>
            </a:r>
            <a:r>
              <a:rPr lang="en-US" altLang="ko-KR" sz="2700" dirty="0"/>
              <a:t>&gt;</a:t>
            </a:r>
          </a:p>
          <a:p>
            <a:r>
              <a:rPr lang="en-US" altLang="ko-KR" sz="2700" dirty="0" err="1"/>
              <a:t>th:action</a:t>
            </a:r>
            <a:r>
              <a:rPr lang="ko-KR" altLang="en-US" sz="2700" dirty="0"/>
              <a:t>에서 </a:t>
            </a:r>
            <a:r>
              <a:rPr lang="en-US" altLang="ko-KR" sz="2700" dirty="0"/>
              <a:t>id</a:t>
            </a:r>
            <a:r>
              <a:rPr lang="ko-KR" altLang="en-US" sz="2700" dirty="0"/>
              <a:t>를 보내고</a:t>
            </a:r>
            <a:endParaRPr lang="en-US" altLang="ko-KR" sz="2700" dirty="0"/>
          </a:p>
          <a:p>
            <a:r>
              <a:rPr lang="en-US" altLang="ko-KR" sz="2700" dirty="0"/>
              <a:t>Controller</a:t>
            </a:r>
            <a:r>
              <a:rPr lang="ko-KR" altLang="en-US" sz="2700" dirty="0"/>
              <a:t>에서 </a:t>
            </a:r>
            <a:r>
              <a:rPr lang="en-US" altLang="ko-KR" sz="2700" dirty="0"/>
              <a:t>id</a:t>
            </a:r>
            <a:r>
              <a:rPr lang="ko-KR" altLang="en-US" sz="2700" dirty="0"/>
              <a:t>의 값을 직접 변경을 해줌</a:t>
            </a:r>
            <a:r>
              <a:rPr lang="en-US" altLang="ko-KR" sz="2700" dirty="0"/>
              <a:t>!</a:t>
            </a:r>
            <a:endParaRPr lang="ko-KR" altLang="en-US" sz="27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84" y="5838614"/>
            <a:ext cx="8659434" cy="3029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F58F7-86D2-C28C-C11D-07B2E891A04B}"/>
              </a:ext>
            </a:extLst>
          </p:cNvPr>
          <p:cNvSpPr txBox="1"/>
          <p:nvPr/>
        </p:nvSpPr>
        <p:spPr>
          <a:xfrm>
            <a:off x="16970972" y="190500"/>
            <a:ext cx="838200" cy="2944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>
                <a:solidFill>
                  <a:srgbClr val="000000"/>
                </a:solidFill>
                <a:latin typeface="+mn-ea"/>
              </a:rPr>
              <a:t>김용빈</a:t>
            </a:r>
            <a:endParaRPr lang="en-US" altLang="ko-KR" sz="2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1277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77121" y="4178325"/>
            <a:ext cx="55034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/>
              <a:t>&lt;</a:t>
            </a:r>
            <a:r>
              <a:rPr lang="ko-KR" altLang="en-US" sz="2700" dirty="0"/>
              <a:t>문제</a:t>
            </a:r>
            <a:r>
              <a:rPr lang="en-US" altLang="ko-KR" sz="2700" dirty="0"/>
              <a:t>&gt;</a:t>
            </a:r>
          </a:p>
          <a:p>
            <a:r>
              <a:rPr lang="ko-KR" altLang="en-US" sz="2700" dirty="0"/>
              <a:t>에러 메시지</a:t>
            </a:r>
            <a:r>
              <a:rPr lang="en-US" altLang="ko-KR" sz="2700" dirty="0"/>
              <a:t> </a:t>
            </a:r>
            <a:r>
              <a:rPr lang="ko-KR" altLang="en-US" sz="2700" dirty="0"/>
              <a:t>출력할 때 날짜를 클릭 </a:t>
            </a:r>
            <a:endParaRPr lang="en-US" altLang="ko-KR" sz="2700" dirty="0"/>
          </a:p>
          <a:p>
            <a:r>
              <a:rPr lang="ko-KR" altLang="en-US" sz="2700" dirty="0"/>
              <a:t>안하고 클릭할 시 </a:t>
            </a:r>
            <a:r>
              <a:rPr lang="en-US" altLang="ko-KR" sz="2700" dirty="0"/>
              <a:t>DB</a:t>
            </a:r>
            <a:r>
              <a:rPr lang="ko-KR" altLang="en-US" sz="2700" dirty="0"/>
              <a:t>에 바로 넘어감</a:t>
            </a:r>
            <a:endParaRPr lang="en-US" altLang="ko-KR" sz="2700" dirty="0"/>
          </a:p>
          <a:p>
            <a:endParaRPr lang="en-US" altLang="ko-KR" sz="27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4" y="3695700"/>
            <a:ext cx="8835246" cy="3124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007601" y="6101055"/>
            <a:ext cx="9144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700" dirty="0"/>
              <a:t>&lt;</a:t>
            </a:r>
            <a:r>
              <a:rPr lang="ko-KR" altLang="en-US" sz="2700" dirty="0"/>
              <a:t>해결</a:t>
            </a:r>
            <a:r>
              <a:rPr lang="en-US" altLang="ko-KR" sz="2700" dirty="0"/>
              <a:t>&gt;</a:t>
            </a:r>
          </a:p>
          <a:p>
            <a:r>
              <a:rPr lang="en-US" altLang="ko-KR" sz="2700" dirty="0"/>
              <a:t>DB</a:t>
            </a:r>
            <a:r>
              <a:rPr lang="ko-KR" altLang="en-US" sz="2700" dirty="0"/>
              <a:t>에 </a:t>
            </a:r>
            <a:r>
              <a:rPr lang="en-US" altLang="ko-KR" sz="2700" dirty="0"/>
              <a:t>“DATE”</a:t>
            </a:r>
            <a:r>
              <a:rPr lang="ko-KR" altLang="en-US" sz="2700" dirty="0"/>
              <a:t>컬럼에 </a:t>
            </a:r>
            <a:r>
              <a:rPr lang="en-US" altLang="ko-KR" sz="2700" dirty="0"/>
              <a:t>not null </a:t>
            </a:r>
            <a:r>
              <a:rPr lang="ko-KR" altLang="en-US" sz="2700" dirty="0"/>
              <a:t>추가와</a:t>
            </a:r>
            <a:endParaRPr lang="en-US" altLang="ko-KR" sz="2700" dirty="0"/>
          </a:p>
          <a:p>
            <a:r>
              <a:rPr lang="ko-KR" altLang="en-US" sz="2700" dirty="0"/>
              <a:t>눌렀을 때 컨트롤러에서 </a:t>
            </a:r>
            <a:r>
              <a:rPr lang="en-US" altLang="ko-KR" sz="2700" dirty="0"/>
              <a:t>if</a:t>
            </a:r>
            <a:r>
              <a:rPr lang="ko-KR" altLang="en-US" sz="2700" dirty="0"/>
              <a:t>문을 추가해 </a:t>
            </a:r>
            <a:r>
              <a:rPr lang="en-US" altLang="ko-KR" sz="2700" dirty="0"/>
              <a:t>Date</a:t>
            </a:r>
            <a:r>
              <a:rPr lang="ko-KR" altLang="en-US" sz="2700" dirty="0"/>
              <a:t>에</a:t>
            </a:r>
            <a:endParaRPr lang="en-US" altLang="ko-KR" sz="2700" dirty="0"/>
          </a:p>
          <a:p>
            <a:r>
              <a:rPr lang="ko-KR" altLang="en-US" sz="2700" dirty="0"/>
              <a:t>값을 비교하여 </a:t>
            </a:r>
            <a:r>
              <a:rPr lang="en-US" altLang="ko-KR" sz="2700" dirty="0"/>
              <a:t>null</a:t>
            </a:r>
            <a:r>
              <a:rPr lang="ko-KR" altLang="en-US" sz="2700" dirty="0"/>
              <a:t>일 경우 해당 에러 </a:t>
            </a:r>
            <a:r>
              <a:rPr lang="ko-KR" altLang="en-US" sz="2700" dirty="0" err="1"/>
              <a:t>메세지</a:t>
            </a:r>
            <a:r>
              <a:rPr lang="ko-KR" altLang="en-US" sz="2700" dirty="0"/>
              <a:t> 출력</a:t>
            </a:r>
            <a:endParaRPr lang="en-US" altLang="ko-KR" sz="2700" dirty="0"/>
          </a:p>
          <a:p>
            <a:r>
              <a:rPr lang="ko-KR" altLang="en-US" sz="2700" dirty="0"/>
              <a:t>과 함께 </a:t>
            </a:r>
            <a:r>
              <a:rPr lang="en-US" altLang="ko-KR" sz="2700" dirty="0" err="1"/>
              <a:t>RedirectView</a:t>
            </a:r>
            <a:r>
              <a:rPr lang="ko-KR" altLang="en-US" sz="2700" dirty="0"/>
              <a:t>를 통해 </a:t>
            </a:r>
            <a:r>
              <a:rPr lang="en-US" altLang="ko-KR" sz="2700" dirty="0" err="1"/>
              <a:t>reservation_form</a:t>
            </a:r>
            <a:r>
              <a:rPr lang="ko-KR" altLang="en-US" sz="2700" dirty="0"/>
              <a:t>으로</a:t>
            </a:r>
            <a:endParaRPr lang="en-US" altLang="ko-KR" sz="2700" dirty="0"/>
          </a:p>
          <a:p>
            <a:r>
              <a:rPr lang="ko-KR" altLang="en-US" sz="2700" dirty="0"/>
              <a:t>보냄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D0046-6297-02F0-4685-310D5A2F941A}"/>
              </a:ext>
            </a:extLst>
          </p:cNvPr>
          <p:cNvSpPr txBox="1"/>
          <p:nvPr/>
        </p:nvSpPr>
        <p:spPr>
          <a:xfrm>
            <a:off x="16970972" y="190500"/>
            <a:ext cx="838200" cy="2944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김용빈</a:t>
            </a:r>
            <a:endParaRPr lang="en-US" altLang="ko-KR" sz="2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37635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1E4E92FA-26C0-FF4A-CB7D-1542AC558D94}"/>
              </a:ext>
            </a:extLst>
          </p:cNvPr>
          <p:cNvSpPr txBox="1"/>
          <p:nvPr/>
        </p:nvSpPr>
        <p:spPr>
          <a:xfrm>
            <a:off x="8458200" y="2857500"/>
            <a:ext cx="10112972" cy="571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66000"/>
              </a:lnSpc>
            </a:pP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1. </a:t>
            </a:r>
            <a:r>
              <a:rPr lang="ko-KR" altLang="en-US" sz="2400" spc="200" dirty="0" err="1">
                <a:solidFill>
                  <a:srgbClr val="000000"/>
                </a:solidFill>
                <a:ea typeface="Noto Sans CJK KR Regular"/>
              </a:rPr>
              <a:t>코드중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 </a:t>
            </a:r>
            <a:r>
              <a:rPr lang="en-US" altLang="ko-KR" sz="2400" spc="200" dirty="0" err="1">
                <a:solidFill>
                  <a:srgbClr val="000000"/>
                </a:solidFill>
                <a:ea typeface="Noto Sans CJK KR Regular"/>
              </a:rPr>
              <a:t>attributeName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을  “</a:t>
            </a: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id”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로 설정했는데</a:t>
            </a:r>
          </a:p>
          <a:p>
            <a:pPr lvl="0">
              <a:lnSpc>
                <a:spcPct val="166000"/>
              </a:lnSpc>
            </a:pP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   회원정보를 </a:t>
            </a:r>
            <a:r>
              <a:rPr lang="ko-KR" altLang="en-US" sz="2400" spc="200" dirty="0" err="1">
                <a:solidFill>
                  <a:srgbClr val="000000"/>
                </a:solidFill>
                <a:ea typeface="Noto Sans CJK KR Regular"/>
              </a:rPr>
              <a:t>가져올때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 </a:t>
            </a:r>
            <a:r>
              <a:rPr lang="en-US" altLang="ko-KR" sz="2400" spc="200" dirty="0" err="1">
                <a:solidFill>
                  <a:srgbClr val="000000"/>
                </a:solidFill>
                <a:ea typeface="Noto Sans CJK KR Regular"/>
              </a:rPr>
              <a:t>vo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의 데이터를 가져와야 </a:t>
            </a:r>
            <a:r>
              <a:rPr lang="ko-KR" altLang="en-US" sz="2400" spc="200" dirty="0" err="1">
                <a:solidFill>
                  <a:srgbClr val="000000"/>
                </a:solidFill>
                <a:ea typeface="Noto Sans CJK KR Regular"/>
              </a:rPr>
              <a:t>하는걸로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 잘못 알고</a:t>
            </a:r>
          </a:p>
          <a:p>
            <a:pPr lvl="0">
              <a:lnSpc>
                <a:spcPct val="166000"/>
              </a:lnSpc>
            </a:pP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   “</a:t>
            </a:r>
            <a:r>
              <a:rPr lang="en-US" altLang="ko-KR" sz="2400" spc="200" dirty="0" err="1">
                <a:solidFill>
                  <a:srgbClr val="000000"/>
                </a:solidFill>
                <a:ea typeface="Noto Sans CJK KR Regular"/>
              </a:rPr>
              <a:t>vo</a:t>
            </a: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”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로 설정해서 </a:t>
            </a:r>
            <a:r>
              <a:rPr lang="ko-KR" altLang="en-US" sz="2400" spc="200" dirty="0" err="1">
                <a:solidFill>
                  <a:srgbClr val="000000"/>
                </a:solidFill>
                <a:ea typeface="Noto Sans CJK KR Regular"/>
              </a:rPr>
              <a:t>세션값이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 넘어오지 않아 오류가 </a:t>
            </a:r>
            <a:r>
              <a:rPr lang="ko-KR" altLang="en-US" sz="2400" spc="200" dirty="0" err="1">
                <a:solidFill>
                  <a:srgbClr val="000000"/>
                </a:solidFill>
                <a:ea typeface="Noto Sans CJK KR Regular"/>
              </a:rPr>
              <a:t>발생된거라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 수정함</a:t>
            </a:r>
          </a:p>
          <a:p>
            <a:pPr lvl="0">
              <a:lnSpc>
                <a:spcPct val="166000"/>
              </a:lnSpc>
            </a:pP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2. Map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으로 </a:t>
            </a: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data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를 넘겨받았는데 </a:t>
            </a: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key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값으로 넣지 않고 </a:t>
            </a:r>
          </a:p>
          <a:p>
            <a:pPr lvl="0">
              <a:lnSpc>
                <a:spcPct val="166000"/>
              </a:lnSpc>
            </a:pP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   </a:t>
            </a:r>
            <a:r>
              <a:rPr lang="en-US" altLang="ko-KR" sz="2400" spc="200" dirty="0" err="1">
                <a:solidFill>
                  <a:srgbClr val="000000"/>
                </a:solidFill>
                <a:ea typeface="Noto Sans CJK KR Regular"/>
              </a:rPr>
              <a:t>vo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의 </a:t>
            </a: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id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값을 그냥 넣어 </a:t>
            </a: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data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가 넘어오지 못하여 수정함</a:t>
            </a:r>
          </a:p>
          <a:p>
            <a:pPr lvl="0">
              <a:lnSpc>
                <a:spcPct val="166000"/>
              </a:lnSpc>
            </a:pP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3. </a:t>
            </a:r>
            <a:r>
              <a:rPr lang="en-US" altLang="ko-KR" sz="2400" spc="200" dirty="0" err="1">
                <a:solidFill>
                  <a:srgbClr val="000000"/>
                </a:solidFill>
                <a:ea typeface="Noto Sans CJK KR Regular"/>
              </a:rPr>
              <a:t>ServiceImpl</a:t>
            </a: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 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에서  수정된 값을 넣는 코드를 작성했으나</a:t>
            </a:r>
          </a:p>
          <a:p>
            <a:pPr lvl="0">
              <a:lnSpc>
                <a:spcPct val="166000"/>
              </a:lnSpc>
            </a:pP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   실행되지 않아 </a:t>
            </a: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controller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에서 수정된 </a:t>
            </a:r>
            <a:r>
              <a:rPr lang="en-US" altLang="ko-KR" sz="2400" spc="200" dirty="0">
                <a:solidFill>
                  <a:srgbClr val="000000"/>
                </a:solidFill>
                <a:ea typeface="Noto Sans CJK KR Regular"/>
              </a:rPr>
              <a:t>data</a:t>
            </a:r>
            <a:r>
              <a:rPr lang="ko-KR" altLang="en-US" sz="2400" spc="200" dirty="0">
                <a:solidFill>
                  <a:srgbClr val="000000"/>
                </a:solidFill>
                <a:ea typeface="Noto Sans CJK KR Regular"/>
              </a:rPr>
              <a:t>값을 넣는 코드로 수정함</a:t>
            </a:r>
            <a:endParaRPr lang="en-US" altLang="ko-KR" sz="2400" spc="200" dirty="0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166000"/>
              </a:lnSpc>
            </a:pPr>
            <a:endParaRPr lang="ko-KR" sz="2400" b="0" i="0" u="none" strike="noStrike" spc="200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74CE5-C5DC-1090-4565-505B4BE2732A}"/>
              </a:ext>
            </a:extLst>
          </p:cNvPr>
          <p:cNvSpPr txBox="1"/>
          <p:nvPr/>
        </p:nvSpPr>
        <p:spPr>
          <a:xfrm>
            <a:off x="16970972" y="190500"/>
            <a:ext cx="838200" cy="2944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+mn-ea"/>
              </a:rPr>
              <a:t>신애지</a:t>
            </a:r>
            <a:endParaRPr lang="en-US" altLang="ko-KR" sz="2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9BC889-02BF-5512-C1C4-FBC53BC7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04" y="1314234"/>
            <a:ext cx="7543800" cy="3086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CB89D2-4A2D-81CD-B1AA-6844AAA6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4" y="5485969"/>
            <a:ext cx="7374224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47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3000" y="2552700"/>
            <a:ext cx="10579100" cy="233062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en-US" altLang="ko-KR" sz="2600" b="0" i="0" u="none" strike="noStrike" spc="200">
                <a:solidFill>
                  <a:srgbClr val="000000"/>
                </a:solidFill>
                <a:ea typeface="Noto Sans CJK KR Regular"/>
              </a:rPr>
              <a:t>&lt;</a:t>
            </a:r>
            <a:r>
              <a:rPr lang="ko-KR" altLang="en-US" sz="2600" b="0" i="0" u="none" strike="noStrike" spc="200" dirty="0">
                <a:solidFill>
                  <a:srgbClr val="000000"/>
                </a:solidFill>
                <a:ea typeface="Noto Sans CJK KR Regular"/>
              </a:rPr>
              <a:t>문제점</a:t>
            </a:r>
            <a:r>
              <a:rPr lang="en-US" alt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&gt;</a:t>
            </a:r>
          </a:p>
          <a:p>
            <a:pPr lvl="0" algn="l">
              <a:lnSpc>
                <a:spcPct val="166000"/>
              </a:lnSpc>
            </a:pP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컴파일러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에러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                                                        </a:t>
            </a:r>
          </a:p>
          <a:p>
            <a:pPr lvl="0" algn="l">
              <a:lnSpc>
                <a:spcPct val="166000"/>
              </a:lnSpc>
            </a:pP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이벤트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게시판에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공지사항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제목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구현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중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부적합한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열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1111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발</a:t>
            </a:r>
            <a:r>
              <a:rPr lang="ko-KR" altLang="en-US" sz="2600" spc="200" dirty="0">
                <a:solidFill>
                  <a:srgbClr val="000000"/>
                </a:solidFill>
                <a:ea typeface="Noto Sans CJK KR Regular"/>
              </a:rPr>
              <a:t>생</a:t>
            </a:r>
            <a:endParaRPr lang="ko-KR" sz="2600" b="0" i="0" u="none" strike="noStrike" spc="200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63000" y="5955385"/>
            <a:ext cx="7835900" cy="304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&lt;</a:t>
            </a:r>
            <a:r>
              <a:rPr lang="ko-KR" alt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해결방안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&gt;</a:t>
            </a:r>
          </a:p>
          <a:p>
            <a:pPr lvl="0" algn="l">
              <a:lnSpc>
                <a:spcPct val="166000"/>
              </a:lnSpc>
            </a:pP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error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발생한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코드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수정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 err="1">
                <a:solidFill>
                  <a:srgbClr val="000000"/>
                </a:solidFill>
                <a:ea typeface="Noto Sans CJK KR Regular"/>
              </a:rPr>
              <a:t>쿼리문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오타</a:t>
            </a:r>
            <a:r>
              <a:rPr lang="en-US" sz="2600" b="0" i="0" u="none" strike="noStrike" spc="2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spc="200" dirty="0">
                <a:solidFill>
                  <a:srgbClr val="000000"/>
                </a:solidFill>
                <a:ea typeface="Noto Sans CJK KR Regular"/>
              </a:rPr>
              <a:t>수정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74900"/>
            <a:ext cx="7562942" cy="2508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ECFE12-874C-08F5-01C3-2BD68DCA0572}"/>
              </a:ext>
            </a:extLst>
          </p:cNvPr>
          <p:cNvSpPr txBox="1"/>
          <p:nvPr/>
        </p:nvSpPr>
        <p:spPr>
          <a:xfrm>
            <a:off x="16970972" y="190500"/>
            <a:ext cx="838200" cy="2944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김동영</a:t>
            </a:r>
            <a:endParaRPr lang="en-US" altLang="ko-KR" sz="2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2501900"/>
            <a:ext cx="10160000" cy="4826000"/>
          </a:xfrm>
          <a:prstGeom prst="rect">
            <a:avLst/>
          </a:prstGeom>
          <a:effectLst>
            <a:outerShdw dist="185813" dir="114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3848100" y="1714500"/>
            <a:ext cx="10007600" cy="598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670300"/>
            <a:ext cx="5334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00" y="3937000"/>
            <a:ext cx="5334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57300" y="2628900"/>
            <a:ext cx="15773400" cy="708657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800" b="0" i="0" u="none" strike="noStrike" spc="200" dirty="0">
                <a:solidFill>
                  <a:srgbClr val="000000"/>
                </a:solidFill>
                <a:ea typeface="Noto Sans CJK KR Regular"/>
              </a:rPr>
              <a:t>김동규</a:t>
            </a:r>
            <a:r>
              <a:rPr 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 : </a:t>
            </a:r>
            <a:r>
              <a:rPr lang="ko-KR" alt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팀 프로젝트를 진행하면서 팀의 피드백으로 </a:t>
            </a:r>
            <a:r>
              <a:rPr lang="ko-KR" altLang="en-US" sz="2800" spc="200" dirty="0">
                <a:solidFill>
                  <a:srgbClr val="000000"/>
                </a:solidFill>
                <a:latin typeface="Noto Sans CJK KR Regular"/>
              </a:rPr>
              <a:t>인해 제가 더 발전할 수 있었습니다</a:t>
            </a:r>
            <a:r>
              <a:rPr lang="en-US" altLang="ko-KR" sz="2800" spc="200" dirty="0">
                <a:solidFill>
                  <a:srgbClr val="000000"/>
                </a:solidFill>
                <a:latin typeface="Noto Sans CJK KR Regular"/>
              </a:rPr>
              <a:t>.</a:t>
            </a:r>
            <a:endParaRPr lang="en-US" sz="2800" b="0" i="0" u="none" strike="noStrike" spc="2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166000"/>
              </a:lnSpc>
            </a:pPr>
            <a:r>
              <a:rPr lang="ko-KR" sz="2800" b="0" i="0" u="none" strike="noStrike" spc="200" dirty="0">
                <a:solidFill>
                  <a:srgbClr val="000000"/>
                </a:solidFill>
                <a:ea typeface="Noto Sans CJK KR Regular"/>
              </a:rPr>
              <a:t>김동영</a:t>
            </a:r>
            <a:r>
              <a:rPr 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alt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프로그램을 구현하면서 </a:t>
            </a:r>
            <a:r>
              <a:rPr lang="en-US" sz="2800" b="0" i="0" u="none" strike="noStrike" spc="200" dirty="0" err="1">
                <a:solidFill>
                  <a:srgbClr val="000000"/>
                </a:solidFill>
                <a:latin typeface="Noto Sans CJK KR Regular"/>
              </a:rPr>
              <a:t>css</a:t>
            </a:r>
            <a:r>
              <a:rPr lang="ko-KR" altLang="en-US" sz="2800" spc="200" dirty="0">
                <a:solidFill>
                  <a:srgbClr val="000000"/>
                </a:solidFill>
                <a:latin typeface="Noto Sans CJK KR Regular"/>
              </a:rPr>
              <a:t>부분</a:t>
            </a:r>
            <a:r>
              <a:rPr lang="ko-KR" alt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에서 많이 부족한 느낌이 있어 단점을 보안하고 </a:t>
            </a:r>
            <a:r>
              <a:rPr lang="en-US" altLang="ko-KR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		    </a:t>
            </a:r>
            <a:r>
              <a:rPr lang="ko-KR" alt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싶습니다</a:t>
            </a:r>
            <a:r>
              <a:rPr lang="en-US" altLang="ko-KR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.</a:t>
            </a:r>
            <a:endParaRPr lang="en-US" sz="2800" b="0" i="0" u="none" strike="noStrike" spc="2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166000"/>
              </a:lnSpc>
            </a:pPr>
            <a:r>
              <a:rPr lang="ko-KR" sz="2800" b="0" i="0" u="none" strike="noStrike" spc="200" dirty="0">
                <a:solidFill>
                  <a:srgbClr val="000000"/>
                </a:solidFill>
                <a:ea typeface="Noto Sans CJK KR Regular"/>
              </a:rPr>
              <a:t>김용빈</a:t>
            </a:r>
            <a:r>
              <a:rPr 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 : DB</a:t>
            </a:r>
            <a:r>
              <a:rPr lang="ko-KR" altLang="en-US" sz="2800" spc="200" dirty="0">
                <a:solidFill>
                  <a:srgbClr val="000000"/>
                </a:solidFill>
                <a:latin typeface="Noto Sans CJK KR Regular"/>
              </a:rPr>
              <a:t>를 미리 구현을 하였지만 잦은 오류 발생으로 인해 좀 더 잘 짜지 못한 것이 </a:t>
            </a:r>
            <a:r>
              <a:rPr lang="en-US" altLang="ko-KR" sz="2800" spc="200" dirty="0">
                <a:solidFill>
                  <a:srgbClr val="000000"/>
                </a:solidFill>
                <a:latin typeface="Noto Sans CJK KR Regular"/>
              </a:rPr>
              <a:t>			    </a:t>
            </a:r>
            <a:r>
              <a:rPr lang="ko-KR" altLang="en-US" sz="2800" spc="200" dirty="0">
                <a:solidFill>
                  <a:srgbClr val="000000"/>
                </a:solidFill>
                <a:latin typeface="Noto Sans CJK KR Regular"/>
              </a:rPr>
              <a:t>아쉬웠습니다</a:t>
            </a:r>
            <a:r>
              <a:rPr lang="en-US" altLang="ko-KR" sz="2800" spc="200" dirty="0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altLang="en-US" sz="2800" spc="200" dirty="0">
                <a:solidFill>
                  <a:srgbClr val="000000"/>
                </a:solidFill>
                <a:latin typeface="Noto Sans CJK KR Regular"/>
              </a:rPr>
              <a:t>좀 더 </a:t>
            </a:r>
            <a:r>
              <a:rPr lang="en-US" altLang="ko-KR" sz="2800" spc="200" dirty="0">
                <a:solidFill>
                  <a:srgbClr val="000000"/>
                </a:solidFill>
                <a:latin typeface="Noto Sans CJK KR Regular"/>
              </a:rPr>
              <a:t>DB</a:t>
            </a:r>
            <a:r>
              <a:rPr lang="ko-KR" altLang="en-US" sz="2800" spc="200" dirty="0">
                <a:solidFill>
                  <a:srgbClr val="000000"/>
                </a:solidFill>
                <a:latin typeface="Noto Sans CJK KR Regular"/>
              </a:rPr>
              <a:t>를 공부하여 개선하고 싶습니다</a:t>
            </a:r>
            <a:r>
              <a:rPr lang="en-US" altLang="ko-KR" sz="2800" spc="200" dirty="0">
                <a:solidFill>
                  <a:srgbClr val="000000"/>
                </a:solidFill>
                <a:latin typeface="Noto Sans CJK KR Regular"/>
              </a:rPr>
              <a:t>.</a:t>
            </a:r>
            <a:endParaRPr lang="en-US" altLang="ko-KR" sz="2800" b="0" i="0" u="none" strike="noStrike" spc="200" dirty="0">
              <a:solidFill>
                <a:srgbClr val="000000"/>
              </a:solidFill>
              <a:ea typeface="Noto Sans CJK KR Regular"/>
            </a:endParaRPr>
          </a:p>
          <a:p>
            <a:pPr lvl="0">
              <a:lnSpc>
                <a:spcPct val="166000"/>
              </a:lnSpc>
            </a:pPr>
            <a:r>
              <a:rPr lang="ko-KR" sz="2800" b="0" i="0" u="none" strike="noStrike" spc="200" dirty="0" err="1">
                <a:solidFill>
                  <a:srgbClr val="000000"/>
                </a:solidFill>
                <a:ea typeface="Noto Sans CJK KR Regular"/>
              </a:rPr>
              <a:t>신애지</a:t>
            </a:r>
            <a:r>
              <a:rPr 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en-US" altLang="ko-KR" sz="2800" spc="200" dirty="0">
                <a:solidFill>
                  <a:srgbClr val="000000"/>
                </a:solidFill>
                <a:latin typeface="Noto Sans CJK KR Regular"/>
              </a:rPr>
              <a:t>Spring security</a:t>
            </a:r>
            <a:r>
              <a:rPr 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alt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로 비밀번호 암호화를 하고 싶었는데</a:t>
            </a:r>
            <a:endParaRPr lang="en-US" altLang="ko-KR" sz="2800" b="0" i="0" u="none" strike="noStrike" spc="200" dirty="0">
              <a:solidFill>
                <a:srgbClr val="000000"/>
              </a:solidFill>
              <a:latin typeface="Noto Sans CJK KR Regular"/>
            </a:endParaRPr>
          </a:p>
          <a:p>
            <a:pPr lvl="0">
              <a:lnSpc>
                <a:spcPct val="166000"/>
              </a:lnSpc>
            </a:pPr>
            <a:r>
              <a:rPr lang="en-US" sz="2800" spc="200" dirty="0">
                <a:solidFill>
                  <a:srgbClr val="000000"/>
                </a:solidFill>
                <a:latin typeface="Noto Sans CJK KR Regular"/>
              </a:rPr>
              <a:t>             class</a:t>
            </a:r>
            <a:r>
              <a:rPr lang="ko-KR" altLang="en-US" sz="2800" spc="200" dirty="0">
                <a:solidFill>
                  <a:srgbClr val="000000"/>
                </a:solidFill>
                <a:latin typeface="Noto Sans CJK KR Regular"/>
              </a:rPr>
              <a:t>를 만들수록 공부를 더 하고 나서 시도를 </a:t>
            </a:r>
            <a:r>
              <a:rPr lang="ko-KR" altLang="en-US" sz="2800" spc="200" dirty="0" err="1">
                <a:solidFill>
                  <a:srgbClr val="000000"/>
                </a:solidFill>
                <a:latin typeface="Noto Sans CJK KR Regular"/>
              </a:rPr>
              <a:t>해야겠다고</a:t>
            </a:r>
            <a:r>
              <a:rPr lang="ko-KR" altLang="en-US" sz="2800" spc="200" dirty="0">
                <a:solidFill>
                  <a:srgbClr val="000000"/>
                </a:solidFill>
                <a:latin typeface="Noto Sans CJK KR Regular"/>
              </a:rPr>
              <a:t> 느꼈고</a:t>
            </a:r>
            <a:endParaRPr lang="en-US" altLang="ko-KR" sz="2800" spc="200" dirty="0">
              <a:solidFill>
                <a:srgbClr val="000000"/>
              </a:solidFill>
              <a:latin typeface="Noto Sans CJK KR Regular"/>
            </a:endParaRPr>
          </a:p>
          <a:p>
            <a:pPr lvl="0">
              <a:lnSpc>
                <a:spcPct val="166000"/>
              </a:lnSpc>
            </a:pPr>
            <a:r>
              <a:rPr lang="en-US" altLang="ko-KR" sz="2800" spc="200" dirty="0">
                <a:solidFill>
                  <a:srgbClr val="000000"/>
                </a:solidFill>
                <a:latin typeface="Noto Sans CJK KR Regular"/>
              </a:rPr>
              <a:t>	    </a:t>
            </a:r>
            <a:r>
              <a:rPr lang="ko-KR" altLang="en-US" sz="2800" spc="200" dirty="0">
                <a:solidFill>
                  <a:srgbClr val="000000"/>
                </a:solidFill>
                <a:latin typeface="Noto Sans CJK KR Regular"/>
              </a:rPr>
              <a:t>아쉽지만 </a:t>
            </a:r>
            <a:r>
              <a:rPr lang="ko-KR" altLang="en-US" sz="2800" spc="200" dirty="0" err="1">
                <a:solidFill>
                  <a:srgbClr val="000000"/>
                </a:solidFill>
                <a:latin typeface="Noto Sans CJK KR Regular"/>
              </a:rPr>
              <a:t>심플</a:t>
            </a:r>
            <a:r>
              <a:rPr lang="ko-KR" altLang="en-US" sz="2800" spc="200" dirty="0">
                <a:solidFill>
                  <a:srgbClr val="000000"/>
                </a:solidFill>
                <a:latin typeface="Noto Sans CJK KR Regular"/>
              </a:rPr>
              <a:t> 버전이라도 완성되어 다행이라 생각합니다</a:t>
            </a:r>
            <a:r>
              <a:rPr lang="en-US" altLang="ko-KR" sz="2800" spc="200" dirty="0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>
              <a:lnSpc>
                <a:spcPct val="166000"/>
              </a:lnSpc>
            </a:pPr>
            <a:r>
              <a:rPr 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             </a:t>
            </a:r>
            <a:r>
              <a:rPr lang="ko-KR" altLang="en-US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여러가지로 팀원들이 도와주어 고마웠습니다</a:t>
            </a:r>
            <a:r>
              <a:rPr lang="en-US" altLang="ko-KR" sz="2800" b="0" i="0" u="none" strike="noStrike" spc="200" dirty="0">
                <a:solidFill>
                  <a:srgbClr val="000000"/>
                </a:solidFill>
                <a:latin typeface="Noto Sans CJK KR Regular"/>
              </a:rPr>
              <a:t>.</a:t>
            </a:r>
            <a:endParaRPr lang="en-US" sz="2800" b="0" i="0" u="none" strike="noStrike" spc="200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4502150" y="444501"/>
            <a:ext cx="92837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300" b="0" i="0" u="none" strike="noStrike" dirty="0">
                <a:solidFill>
                  <a:srgbClr val="000000"/>
                </a:solidFill>
                <a:ea typeface="Noto Sans CJK KR Bold"/>
              </a:rPr>
              <a:t>프로젝트를 마치며</a:t>
            </a:r>
            <a:endParaRPr lang="ko-KR" sz="73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04B3A6-1EAD-2793-CBA0-9B46DBA3470B}"/>
              </a:ext>
            </a:extLst>
          </p:cNvPr>
          <p:cNvCxnSpPr/>
          <p:nvPr/>
        </p:nvCxnSpPr>
        <p:spPr>
          <a:xfrm>
            <a:off x="495300" y="2019300"/>
            <a:ext cx="1729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722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4102100"/>
            <a:ext cx="2044700" cy="762000"/>
          </a:xfrm>
          <a:prstGeom prst="rect">
            <a:avLst/>
          </a:prstGeom>
          <a:effectLst>
            <a:outerShdw dist="23626" dir="2700000">
              <a:srgbClr val="0C2C51">
                <a:alpha val="10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3835400" y="4191000"/>
            <a:ext cx="1701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 dirty="0">
                <a:solidFill>
                  <a:srgbClr val="0C2C51"/>
                </a:solidFill>
                <a:ea typeface="NanumSquareRoundOTF Bold"/>
              </a:rPr>
              <a:t>질문시간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3390900"/>
            <a:ext cx="11912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71700"/>
            <a:ext cx="7315200" cy="6224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C7F12B-B455-2A53-8960-B23FC2A7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838700"/>
            <a:ext cx="7792537" cy="3029373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E66650BA-E622-D7E7-C1B0-0A255A2798F8}"/>
              </a:ext>
            </a:extLst>
          </p:cNvPr>
          <p:cNvSpPr txBox="1"/>
          <p:nvPr/>
        </p:nvSpPr>
        <p:spPr>
          <a:xfrm>
            <a:off x="13106400" y="306185"/>
            <a:ext cx="5029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+mn-ea"/>
              </a:rPr>
              <a:t>데이터 베이스 </a:t>
            </a:r>
            <a:r>
              <a:rPr lang="ko-KR" altLang="en-US" sz="3600" dirty="0" err="1">
                <a:solidFill>
                  <a:srgbClr val="000000"/>
                </a:solidFill>
                <a:latin typeface="+mn-ea"/>
              </a:rPr>
              <a:t>구현부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246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1400" y="4495800"/>
            <a:ext cx="113157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 dirty="0">
                <a:solidFill>
                  <a:srgbClr val="000000"/>
                </a:solidFill>
                <a:ea typeface="Noto Sans CJK KR Bold"/>
              </a:rPr>
              <a:t>프로그램</a:t>
            </a:r>
            <a:r>
              <a:rPr lang="en-US" sz="73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altLang="en-US" sz="7300" b="0" i="0" u="none" strike="noStrike" dirty="0">
                <a:solidFill>
                  <a:srgbClr val="000000"/>
                </a:solidFill>
                <a:ea typeface="Noto Sans CJK KR Bold"/>
              </a:rPr>
              <a:t>설명 및  </a:t>
            </a:r>
            <a:r>
              <a:rPr lang="ko-KR" sz="7300" b="0" i="0" u="none" strike="noStrike" dirty="0">
                <a:solidFill>
                  <a:srgbClr val="000000"/>
                </a:solidFill>
                <a:ea typeface="Noto Sans CJK KR Bold"/>
              </a:rPr>
              <a:t>구현</a:t>
            </a:r>
            <a:r>
              <a:rPr lang="en-US" sz="73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7300" b="0" i="0" u="none" strike="noStrike" dirty="0">
                <a:solidFill>
                  <a:srgbClr val="000000"/>
                </a:solidFill>
                <a:ea typeface="Noto Sans CJK KR Bold"/>
              </a:rPr>
              <a:t>코드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1139C0-6C63-E429-2D3C-5D32AFC7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61415"/>
            <a:ext cx="13487400" cy="8564170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F6E5C62C-78CE-C543-42A8-413FA992C8AC}"/>
              </a:ext>
            </a:extLst>
          </p:cNvPr>
          <p:cNvSpPr txBox="1"/>
          <p:nvPr/>
        </p:nvSpPr>
        <p:spPr>
          <a:xfrm>
            <a:off x="14859000" y="306185"/>
            <a:ext cx="327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dirty="0" err="1">
                <a:solidFill>
                  <a:srgbClr val="000000"/>
                </a:solidFill>
                <a:latin typeface="+mn-ea"/>
              </a:rPr>
              <a:t>메인페이지</a:t>
            </a:r>
            <a:endParaRPr lang="en-US" altLang="ko-KR" sz="3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7664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6659</TotalTime>
  <Words>656</Words>
  <Application>Microsoft Office PowerPoint</Application>
  <PresentationFormat>사용자 지정</PresentationFormat>
  <Paragraphs>144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8" baseType="lpstr">
      <vt:lpstr>Pretendard Medium</vt:lpstr>
      <vt:lpstr>Arial</vt:lpstr>
      <vt:lpstr>Pretendard ExtraBold</vt:lpstr>
      <vt:lpstr>Noto Sans CJK KR Bold</vt:lpstr>
      <vt:lpstr>NanumSquareRoundOTF Bold</vt:lpstr>
      <vt:lpstr>Pretendard ExtraLight</vt:lpstr>
      <vt:lpstr>ADLaM Display</vt:lpstr>
      <vt:lpstr>Pretendard Bold</vt:lpstr>
      <vt:lpstr>Noto Sans CJK KR Regular</vt:lpstr>
      <vt:lpstr>Calibri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김용빈</cp:lastModifiedBy>
  <cp:revision>112</cp:revision>
  <dcterms:created xsi:type="dcterms:W3CDTF">2006-08-16T00:00:00Z</dcterms:created>
  <dcterms:modified xsi:type="dcterms:W3CDTF">2024-08-25T04:03:52Z</dcterms:modified>
</cp:coreProperties>
</file>